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 id="2147483852" r:id="rId2"/>
  </p:sldMasterIdLst>
  <p:notesMasterIdLst>
    <p:notesMasterId r:id="rId30"/>
  </p:notesMasterIdLst>
  <p:sldIdLst>
    <p:sldId id="256" r:id="rId3"/>
    <p:sldId id="260" r:id="rId4"/>
    <p:sldId id="285" r:id="rId5"/>
    <p:sldId id="257" r:id="rId6"/>
    <p:sldId id="278" r:id="rId7"/>
    <p:sldId id="275" r:id="rId8"/>
    <p:sldId id="279" r:id="rId9"/>
    <p:sldId id="280" r:id="rId10"/>
    <p:sldId id="262" r:id="rId11"/>
    <p:sldId id="263" r:id="rId12"/>
    <p:sldId id="282" r:id="rId13"/>
    <p:sldId id="283" r:id="rId14"/>
    <p:sldId id="258" r:id="rId15"/>
    <p:sldId id="259" r:id="rId16"/>
    <p:sldId id="264" r:id="rId17"/>
    <p:sldId id="265" r:id="rId18"/>
    <p:sldId id="266" r:id="rId19"/>
    <p:sldId id="267" r:id="rId20"/>
    <p:sldId id="286" r:id="rId21"/>
    <p:sldId id="270" r:id="rId22"/>
    <p:sldId id="271" r:id="rId23"/>
    <p:sldId id="272" r:id="rId24"/>
    <p:sldId id="274" r:id="rId25"/>
    <p:sldId id="273" r:id="rId26"/>
    <p:sldId id="284" r:id="rId27"/>
    <p:sldId id="276" r:id="rId28"/>
    <p:sldId id="277"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20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D1AFFD-2028-4D22-9C91-B61F2631FB9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E12770E-4E81-406F-A9DB-077CFA02F1F5}">
      <dgm:prSet/>
      <dgm:spPr/>
      <dgm:t>
        <a:bodyPr/>
        <a:lstStyle/>
        <a:p>
          <a:r>
            <a:rPr lang="de-DE"/>
            <a:t>Windeln für Kühe?</a:t>
          </a:r>
          <a:endParaRPr lang="en-US"/>
        </a:p>
      </dgm:t>
    </dgm:pt>
    <dgm:pt modelId="{5F55C1D0-A11E-4DC0-8AAB-D2AF83DB99ED}" type="parTrans" cxnId="{31E9F13F-318E-4E11-BA33-B8E29FB7698D}">
      <dgm:prSet/>
      <dgm:spPr/>
      <dgm:t>
        <a:bodyPr/>
        <a:lstStyle/>
        <a:p>
          <a:endParaRPr lang="en-US"/>
        </a:p>
      </dgm:t>
    </dgm:pt>
    <dgm:pt modelId="{591C9F23-A727-4600-85B7-75AA713F2E9B}" type="sibTrans" cxnId="{31E9F13F-318E-4E11-BA33-B8E29FB7698D}">
      <dgm:prSet/>
      <dgm:spPr/>
      <dgm:t>
        <a:bodyPr/>
        <a:lstStyle/>
        <a:p>
          <a:endParaRPr lang="en-US"/>
        </a:p>
      </dgm:t>
    </dgm:pt>
    <dgm:pt modelId="{739122AE-0BCB-47F0-94B8-EBF147B70C21}">
      <dgm:prSet/>
      <dgm:spPr/>
      <dgm:t>
        <a:bodyPr/>
        <a:lstStyle/>
        <a:p>
          <a:r>
            <a:rPr lang="de-DE"/>
            <a:t>Keine Kuchenbasare mehr in Kitas?</a:t>
          </a:r>
          <a:endParaRPr lang="en-US"/>
        </a:p>
      </dgm:t>
    </dgm:pt>
    <dgm:pt modelId="{DAE1FE75-A148-4AB1-A95F-A572ACA8BCB7}" type="parTrans" cxnId="{4818CDCA-F56E-4C46-82E0-CCB7E56367C8}">
      <dgm:prSet/>
      <dgm:spPr/>
      <dgm:t>
        <a:bodyPr/>
        <a:lstStyle/>
        <a:p>
          <a:endParaRPr lang="en-US"/>
        </a:p>
      </dgm:t>
    </dgm:pt>
    <dgm:pt modelId="{2ABDFBC3-3292-4143-AAD2-204BDE64ACD8}" type="sibTrans" cxnId="{4818CDCA-F56E-4C46-82E0-CCB7E56367C8}">
      <dgm:prSet/>
      <dgm:spPr/>
      <dgm:t>
        <a:bodyPr/>
        <a:lstStyle/>
        <a:p>
          <a:endParaRPr lang="en-US"/>
        </a:p>
      </dgm:t>
    </dgm:pt>
    <dgm:pt modelId="{32BD7E84-187F-47FF-A4D2-25EBA5A096DC}">
      <dgm:prSet/>
      <dgm:spPr/>
      <dgm:t>
        <a:bodyPr/>
        <a:lstStyle/>
        <a:p>
          <a:r>
            <a:rPr lang="de-DE"/>
            <a:t>Verbietet die EU unseren Kindern die Buntstifte?</a:t>
          </a:r>
          <a:endParaRPr lang="en-US"/>
        </a:p>
      </dgm:t>
    </dgm:pt>
    <dgm:pt modelId="{D52DF892-A15E-4BE8-92D1-719AA002E6B8}" type="parTrans" cxnId="{0A327170-8BC2-4EED-A346-38D6577F1B1C}">
      <dgm:prSet/>
      <dgm:spPr/>
      <dgm:t>
        <a:bodyPr/>
        <a:lstStyle/>
        <a:p>
          <a:endParaRPr lang="en-US"/>
        </a:p>
      </dgm:t>
    </dgm:pt>
    <dgm:pt modelId="{127D7329-451F-4C0C-815D-B80E15B57B92}" type="sibTrans" cxnId="{0A327170-8BC2-4EED-A346-38D6577F1B1C}">
      <dgm:prSet/>
      <dgm:spPr/>
      <dgm:t>
        <a:bodyPr/>
        <a:lstStyle/>
        <a:p>
          <a:endParaRPr lang="en-US"/>
        </a:p>
      </dgm:t>
    </dgm:pt>
    <dgm:pt modelId="{3E46ED8C-1384-4BC5-B63C-F26EB66119BD}">
      <dgm:prSet/>
      <dgm:spPr/>
      <dgm:t>
        <a:bodyPr/>
        <a:lstStyle/>
        <a:p>
          <a:r>
            <a:rPr lang="de-DE"/>
            <a:t>Müssen unsere Zoos wegen der EU ihre Kleinhirsche den Löwen zum Fraß vorwerfen?</a:t>
          </a:r>
          <a:endParaRPr lang="en-US"/>
        </a:p>
      </dgm:t>
    </dgm:pt>
    <dgm:pt modelId="{166F9879-0E89-430F-850D-FF92F04A7476}" type="parTrans" cxnId="{4390AB52-7321-4B7A-8DA6-E169964FEFAF}">
      <dgm:prSet/>
      <dgm:spPr/>
      <dgm:t>
        <a:bodyPr/>
        <a:lstStyle/>
        <a:p>
          <a:endParaRPr lang="en-US"/>
        </a:p>
      </dgm:t>
    </dgm:pt>
    <dgm:pt modelId="{B038BE06-6DA9-41C6-8FFD-4E2153DE1440}" type="sibTrans" cxnId="{4390AB52-7321-4B7A-8DA6-E169964FEFAF}">
      <dgm:prSet/>
      <dgm:spPr/>
      <dgm:t>
        <a:bodyPr/>
        <a:lstStyle/>
        <a:p>
          <a:endParaRPr lang="en-US"/>
        </a:p>
      </dgm:t>
    </dgm:pt>
    <dgm:pt modelId="{D0CF02A1-AB46-47AE-9573-6D4DF6E3ED9A}" type="pres">
      <dgm:prSet presAssocID="{79D1AFFD-2028-4D22-9C91-B61F2631FB95}" presName="linear" presStyleCnt="0">
        <dgm:presLayoutVars>
          <dgm:animLvl val="lvl"/>
          <dgm:resizeHandles val="exact"/>
        </dgm:presLayoutVars>
      </dgm:prSet>
      <dgm:spPr/>
      <dgm:t>
        <a:bodyPr/>
        <a:lstStyle/>
        <a:p>
          <a:endParaRPr lang="de-DE"/>
        </a:p>
      </dgm:t>
    </dgm:pt>
    <dgm:pt modelId="{A1393FAD-9213-4BB5-AC59-93D05DB8379F}" type="pres">
      <dgm:prSet presAssocID="{4E12770E-4E81-406F-A9DB-077CFA02F1F5}" presName="parentText" presStyleLbl="node1" presStyleIdx="0" presStyleCnt="4">
        <dgm:presLayoutVars>
          <dgm:chMax val="0"/>
          <dgm:bulletEnabled val="1"/>
        </dgm:presLayoutVars>
      </dgm:prSet>
      <dgm:spPr/>
      <dgm:t>
        <a:bodyPr/>
        <a:lstStyle/>
        <a:p>
          <a:endParaRPr lang="de-DE"/>
        </a:p>
      </dgm:t>
    </dgm:pt>
    <dgm:pt modelId="{65E6DF79-6AED-4AE7-8192-0ACB52C39BAD}" type="pres">
      <dgm:prSet presAssocID="{591C9F23-A727-4600-85B7-75AA713F2E9B}" presName="spacer" presStyleCnt="0"/>
      <dgm:spPr/>
    </dgm:pt>
    <dgm:pt modelId="{D2E41C7D-F827-4F9A-B24E-15C0DCA6AC1A}" type="pres">
      <dgm:prSet presAssocID="{739122AE-0BCB-47F0-94B8-EBF147B70C21}" presName="parentText" presStyleLbl="node1" presStyleIdx="1" presStyleCnt="4">
        <dgm:presLayoutVars>
          <dgm:chMax val="0"/>
          <dgm:bulletEnabled val="1"/>
        </dgm:presLayoutVars>
      </dgm:prSet>
      <dgm:spPr/>
      <dgm:t>
        <a:bodyPr/>
        <a:lstStyle/>
        <a:p>
          <a:endParaRPr lang="de-DE"/>
        </a:p>
      </dgm:t>
    </dgm:pt>
    <dgm:pt modelId="{48C5C466-127B-4574-8DD9-16EF2893CAD2}" type="pres">
      <dgm:prSet presAssocID="{2ABDFBC3-3292-4143-AAD2-204BDE64ACD8}" presName="spacer" presStyleCnt="0"/>
      <dgm:spPr/>
    </dgm:pt>
    <dgm:pt modelId="{CE8B7DB4-13B7-42E4-9C6C-A0A043F714F3}" type="pres">
      <dgm:prSet presAssocID="{32BD7E84-187F-47FF-A4D2-25EBA5A096DC}" presName="parentText" presStyleLbl="node1" presStyleIdx="2" presStyleCnt="4">
        <dgm:presLayoutVars>
          <dgm:chMax val="0"/>
          <dgm:bulletEnabled val="1"/>
        </dgm:presLayoutVars>
      </dgm:prSet>
      <dgm:spPr/>
      <dgm:t>
        <a:bodyPr/>
        <a:lstStyle/>
        <a:p>
          <a:endParaRPr lang="de-DE"/>
        </a:p>
      </dgm:t>
    </dgm:pt>
    <dgm:pt modelId="{B22C5081-D3C7-402E-909E-4E1861B21CAD}" type="pres">
      <dgm:prSet presAssocID="{127D7329-451F-4C0C-815D-B80E15B57B92}" presName="spacer" presStyleCnt="0"/>
      <dgm:spPr/>
    </dgm:pt>
    <dgm:pt modelId="{57053B73-A42C-4168-BCBC-23ECBA5E028E}" type="pres">
      <dgm:prSet presAssocID="{3E46ED8C-1384-4BC5-B63C-F26EB66119BD}" presName="parentText" presStyleLbl="node1" presStyleIdx="3" presStyleCnt="4">
        <dgm:presLayoutVars>
          <dgm:chMax val="0"/>
          <dgm:bulletEnabled val="1"/>
        </dgm:presLayoutVars>
      </dgm:prSet>
      <dgm:spPr/>
      <dgm:t>
        <a:bodyPr/>
        <a:lstStyle/>
        <a:p>
          <a:endParaRPr lang="de-DE"/>
        </a:p>
      </dgm:t>
    </dgm:pt>
  </dgm:ptLst>
  <dgm:cxnLst>
    <dgm:cxn modelId="{A6EEF40F-94C3-4A18-9E2C-19314812E50C}" type="presOf" srcId="{32BD7E84-187F-47FF-A4D2-25EBA5A096DC}" destId="{CE8B7DB4-13B7-42E4-9C6C-A0A043F714F3}" srcOrd="0" destOrd="0" presId="urn:microsoft.com/office/officeart/2005/8/layout/vList2"/>
    <dgm:cxn modelId="{9CC50E97-D56C-4579-A737-348AAF87BEE6}" type="presOf" srcId="{3E46ED8C-1384-4BC5-B63C-F26EB66119BD}" destId="{57053B73-A42C-4168-BCBC-23ECBA5E028E}" srcOrd="0" destOrd="0" presId="urn:microsoft.com/office/officeart/2005/8/layout/vList2"/>
    <dgm:cxn modelId="{31E9F13F-318E-4E11-BA33-B8E29FB7698D}" srcId="{79D1AFFD-2028-4D22-9C91-B61F2631FB95}" destId="{4E12770E-4E81-406F-A9DB-077CFA02F1F5}" srcOrd="0" destOrd="0" parTransId="{5F55C1D0-A11E-4DC0-8AAB-D2AF83DB99ED}" sibTransId="{591C9F23-A727-4600-85B7-75AA713F2E9B}"/>
    <dgm:cxn modelId="{0A327170-8BC2-4EED-A346-38D6577F1B1C}" srcId="{79D1AFFD-2028-4D22-9C91-B61F2631FB95}" destId="{32BD7E84-187F-47FF-A4D2-25EBA5A096DC}" srcOrd="2" destOrd="0" parTransId="{D52DF892-A15E-4BE8-92D1-719AA002E6B8}" sibTransId="{127D7329-451F-4C0C-815D-B80E15B57B92}"/>
    <dgm:cxn modelId="{269D075E-A240-4503-960E-742DC2A3CB8E}" type="presOf" srcId="{79D1AFFD-2028-4D22-9C91-B61F2631FB95}" destId="{D0CF02A1-AB46-47AE-9573-6D4DF6E3ED9A}" srcOrd="0" destOrd="0" presId="urn:microsoft.com/office/officeart/2005/8/layout/vList2"/>
    <dgm:cxn modelId="{1CDA5B3C-EE52-48EA-AD5F-58163CDED005}" type="presOf" srcId="{4E12770E-4E81-406F-A9DB-077CFA02F1F5}" destId="{A1393FAD-9213-4BB5-AC59-93D05DB8379F}" srcOrd="0" destOrd="0" presId="urn:microsoft.com/office/officeart/2005/8/layout/vList2"/>
    <dgm:cxn modelId="{4390AB52-7321-4B7A-8DA6-E169964FEFAF}" srcId="{79D1AFFD-2028-4D22-9C91-B61F2631FB95}" destId="{3E46ED8C-1384-4BC5-B63C-F26EB66119BD}" srcOrd="3" destOrd="0" parTransId="{166F9879-0E89-430F-850D-FF92F04A7476}" sibTransId="{B038BE06-6DA9-41C6-8FFD-4E2153DE1440}"/>
    <dgm:cxn modelId="{8C462834-24DE-4E96-AA4A-CEC066E15C66}" type="presOf" srcId="{739122AE-0BCB-47F0-94B8-EBF147B70C21}" destId="{D2E41C7D-F827-4F9A-B24E-15C0DCA6AC1A}" srcOrd="0" destOrd="0" presId="urn:microsoft.com/office/officeart/2005/8/layout/vList2"/>
    <dgm:cxn modelId="{4818CDCA-F56E-4C46-82E0-CCB7E56367C8}" srcId="{79D1AFFD-2028-4D22-9C91-B61F2631FB95}" destId="{739122AE-0BCB-47F0-94B8-EBF147B70C21}" srcOrd="1" destOrd="0" parTransId="{DAE1FE75-A148-4AB1-A95F-A572ACA8BCB7}" sibTransId="{2ABDFBC3-3292-4143-AAD2-204BDE64ACD8}"/>
    <dgm:cxn modelId="{4BA9FC6B-4401-4B6D-8963-520FE9566AEF}" type="presParOf" srcId="{D0CF02A1-AB46-47AE-9573-6D4DF6E3ED9A}" destId="{A1393FAD-9213-4BB5-AC59-93D05DB8379F}" srcOrd="0" destOrd="0" presId="urn:microsoft.com/office/officeart/2005/8/layout/vList2"/>
    <dgm:cxn modelId="{55E41CCE-8D31-4755-A94C-7B43236CA2AC}" type="presParOf" srcId="{D0CF02A1-AB46-47AE-9573-6D4DF6E3ED9A}" destId="{65E6DF79-6AED-4AE7-8192-0ACB52C39BAD}" srcOrd="1" destOrd="0" presId="urn:microsoft.com/office/officeart/2005/8/layout/vList2"/>
    <dgm:cxn modelId="{D96A01AC-847A-4E54-A2D5-2B5AEF1EFFCD}" type="presParOf" srcId="{D0CF02A1-AB46-47AE-9573-6D4DF6E3ED9A}" destId="{D2E41C7D-F827-4F9A-B24E-15C0DCA6AC1A}" srcOrd="2" destOrd="0" presId="urn:microsoft.com/office/officeart/2005/8/layout/vList2"/>
    <dgm:cxn modelId="{976CFC90-640F-4642-95D1-C2480A9DB662}" type="presParOf" srcId="{D0CF02A1-AB46-47AE-9573-6D4DF6E3ED9A}" destId="{48C5C466-127B-4574-8DD9-16EF2893CAD2}" srcOrd="3" destOrd="0" presId="urn:microsoft.com/office/officeart/2005/8/layout/vList2"/>
    <dgm:cxn modelId="{8DDB6F40-072C-4ADA-ACC9-3D1F3AD0475E}" type="presParOf" srcId="{D0CF02A1-AB46-47AE-9573-6D4DF6E3ED9A}" destId="{CE8B7DB4-13B7-42E4-9C6C-A0A043F714F3}" srcOrd="4" destOrd="0" presId="urn:microsoft.com/office/officeart/2005/8/layout/vList2"/>
    <dgm:cxn modelId="{5C4989A8-2175-4BDA-9239-5113DC021325}" type="presParOf" srcId="{D0CF02A1-AB46-47AE-9573-6D4DF6E3ED9A}" destId="{B22C5081-D3C7-402E-909E-4E1861B21CAD}" srcOrd="5" destOrd="0" presId="urn:microsoft.com/office/officeart/2005/8/layout/vList2"/>
    <dgm:cxn modelId="{182DC183-F7EB-49C1-BE3A-065EEB93B3DF}" type="presParOf" srcId="{D0CF02A1-AB46-47AE-9573-6D4DF6E3ED9A}" destId="{57053B73-A42C-4168-BCBC-23ECBA5E028E}" srcOrd="6"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393FAD-9213-4BB5-AC59-93D05DB8379F}">
      <dsp:nvSpPr>
        <dsp:cNvPr id="0" name=""/>
        <dsp:cNvSpPr/>
      </dsp:nvSpPr>
      <dsp:spPr>
        <a:xfrm>
          <a:off x="0" y="41920"/>
          <a:ext cx="5141912" cy="127895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de-DE" sz="2400" kern="1200"/>
            <a:t>Windeln für Kühe?</a:t>
          </a:r>
          <a:endParaRPr lang="en-US" sz="2400" kern="1200"/>
        </a:p>
      </dsp:txBody>
      <dsp:txXfrm>
        <a:off x="62433" y="104353"/>
        <a:ext cx="5017046" cy="1154090"/>
      </dsp:txXfrm>
    </dsp:sp>
    <dsp:sp modelId="{D2E41C7D-F827-4F9A-B24E-15C0DCA6AC1A}">
      <dsp:nvSpPr>
        <dsp:cNvPr id="0" name=""/>
        <dsp:cNvSpPr/>
      </dsp:nvSpPr>
      <dsp:spPr>
        <a:xfrm>
          <a:off x="0" y="1389996"/>
          <a:ext cx="5141912" cy="1278956"/>
        </a:xfrm>
        <a:prstGeom prst="roundRect">
          <a:avLst/>
        </a:prstGeom>
        <a:solidFill>
          <a:schemeClr val="accent2">
            <a:hueOff val="635930"/>
            <a:satOff val="-14509"/>
            <a:lumOff val="536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de-DE" sz="2400" kern="1200"/>
            <a:t>Keine Kuchenbasare mehr in Kitas?</a:t>
          </a:r>
          <a:endParaRPr lang="en-US" sz="2400" kern="1200"/>
        </a:p>
      </dsp:txBody>
      <dsp:txXfrm>
        <a:off x="62433" y="1452429"/>
        <a:ext cx="5017046" cy="1154090"/>
      </dsp:txXfrm>
    </dsp:sp>
    <dsp:sp modelId="{CE8B7DB4-13B7-42E4-9C6C-A0A043F714F3}">
      <dsp:nvSpPr>
        <dsp:cNvPr id="0" name=""/>
        <dsp:cNvSpPr/>
      </dsp:nvSpPr>
      <dsp:spPr>
        <a:xfrm>
          <a:off x="0" y="2738072"/>
          <a:ext cx="5141912" cy="1278956"/>
        </a:xfrm>
        <a:prstGeom prst="roundRect">
          <a:avLst/>
        </a:prstGeom>
        <a:solidFill>
          <a:schemeClr val="accent2">
            <a:hueOff val="1271860"/>
            <a:satOff val="-29019"/>
            <a:lumOff val="1071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de-DE" sz="2400" kern="1200"/>
            <a:t>Verbietet die EU unseren Kindern die Buntstifte?</a:t>
          </a:r>
          <a:endParaRPr lang="en-US" sz="2400" kern="1200"/>
        </a:p>
      </dsp:txBody>
      <dsp:txXfrm>
        <a:off x="62433" y="2800505"/>
        <a:ext cx="5017046" cy="1154090"/>
      </dsp:txXfrm>
    </dsp:sp>
    <dsp:sp modelId="{57053B73-A42C-4168-BCBC-23ECBA5E028E}">
      <dsp:nvSpPr>
        <dsp:cNvPr id="0" name=""/>
        <dsp:cNvSpPr/>
      </dsp:nvSpPr>
      <dsp:spPr>
        <a:xfrm>
          <a:off x="0" y="4086148"/>
          <a:ext cx="5141912" cy="1278956"/>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de-DE" sz="2400" kern="1200"/>
            <a:t>Müssen unsere Zoos wegen der EU ihre Kleinhirsche den Löwen zum Fraß vorwerfen?</a:t>
          </a:r>
          <a:endParaRPr lang="en-US" sz="2400" kern="1200"/>
        </a:p>
      </dsp:txBody>
      <dsp:txXfrm>
        <a:off x="62433" y="4148581"/>
        <a:ext cx="5017046" cy="115409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09F14C-C803-494A-96B4-2ED7A659FFCC}" type="datetimeFigureOut">
              <a:rPr lang="de-DE" smtClean="0"/>
              <a:t>22.06.2021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9CC767-2854-4F78-8EE9-022DC9D06A06}" type="slidenum">
              <a:rPr lang="de-DE" smtClean="0"/>
              <a:t>‹Nr.›</a:t>
            </a:fld>
            <a:endParaRPr lang="de-DE"/>
          </a:p>
        </p:txBody>
      </p:sp>
    </p:spTree>
    <p:extLst>
      <p:ext uri="{BB962C8B-B14F-4D97-AF65-F5344CB8AC3E}">
        <p14:creationId xmlns:p14="http://schemas.microsoft.com/office/powerpoint/2010/main" val="2283610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de-DE"/>
              <a:t>Mastertitelformat bearbeiten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6/22/2021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6/22/2021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6/22/2021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7" name="Rechteck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el 1"/>
          <p:cNvSpPr>
            <a:spLocks noGrp="1"/>
          </p:cNvSpPr>
          <p:nvPr>
            <p:ph type="ctrTitle"/>
          </p:nvPr>
        </p:nvSpPr>
        <p:spPr>
          <a:xfrm>
            <a:off x="581191" y="1020431"/>
            <a:ext cx="10993549" cy="1475013"/>
          </a:xfrm>
          <a:effectLst/>
        </p:spPr>
        <p:txBody>
          <a:bodyPr rtlCol="0" anchor="b">
            <a:normAutofit/>
          </a:bodyPr>
          <a:lstStyle>
            <a:lvl1pPr>
              <a:defRPr sz="3600">
                <a:solidFill>
                  <a:schemeClr val="tx1">
                    <a:lumMod val="75000"/>
                    <a:lumOff val="25000"/>
                  </a:schemeClr>
                </a:solidFill>
              </a:defRPr>
            </a:lvl1pPr>
          </a:lstStyle>
          <a:p>
            <a:pPr rtl="0"/>
            <a:r>
              <a:rPr lang="de-DE"/>
              <a:t>Mastertitelformat bearbeiten</a:t>
            </a:r>
            <a:endParaRPr lang="en-US" dirty="0"/>
          </a:p>
        </p:txBody>
      </p:sp>
      <p:sp>
        <p:nvSpPr>
          <p:cNvPr id="3" name="Untertitel 2"/>
          <p:cNvSpPr>
            <a:spLocks noGrp="1"/>
          </p:cNvSpPr>
          <p:nvPr>
            <p:ph type="subTitle" idx="1"/>
          </p:nvPr>
        </p:nvSpPr>
        <p:spPr>
          <a:xfrm>
            <a:off x="581194" y="2495445"/>
            <a:ext cx="10993546" cy="590321"/>
          </a:xfrm>
        </p:spPr>
        <p:txBody>
          <a:bodyPr rtlCol="0"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de-DE"/>
              <a:t>Master-Untertitelformat bearbeiten</a:t>
            </a:r>
            <a:endParaRPr lang="en-US" dirty="0"/>
          </a:p>
        </p:txBody>
      </p:sp>
      <p:sp>
        <p:nvSpPr>
          <p:cNvPr id="8" name="Datumsplatzhalter 7">
            <a:extLst>
              <a:ext uri="{FF2B5EF4-FFF2-40B4-BE49-F238E27FC236}">
                <a16:creationId xmlns:a16="http://schemas.microsoft.com/office/drawing/2014/main" id="{7FA0ACE7-29A8-47D3-A7D9-257B711D8023}"/>
              </a:ext>
            </a:extLst>
          </p:cNvPr>
          <p:cNvSpPr>
            <a:spLocks noGrp="1"/>
          </p:cNvSpPr>
          <p:nvPr>
            <p:ph type="dt" sz="half" idx="10"/>
          </p:nvPr>
        </p:nvSpPr>
        <p:spPr/>
        <p:txBody>
          <a:bodyPr rtlCol="0"/>
          <a:lstStyle/>
          <a:p>
            <a:pPr rtl="0"/>
            <a:fld id="{81E9C95E-BEF0-4D2E-9127-B9099B238D2A}" type="datetime1">
              <a:rPr lang="de-DE" smtClean="0"/>
              <a:t>22.06.2021</a:t>
            </a:fld>
            <a:endParaRPr lang="en-US" dirty="0"/>
          </a:p>
        </p:txBody>
      </p:sp>
      <p:sp>
        <p:nvSpPr>
          <p:cNvPr id="9" name="Fußzeilenplatzhalt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rtlCol="0"/>
          <a:lstStyle/>
          <a:p>
            <a:pPr rtl="0"/>
            <a:endParaRPr lang="en-US" dirty="0"/>
          </a:p>
        </p:txBody>
      </p:sp>
      <p:sp>
        <p:nvSpPr>
          <p:cNvPr id="10" name="Foliennummernplatzhalt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rtlCol="0"/>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20404969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81192" y="702156"/>
            <a:ext cx="11029616" cy="1188720"/>
          </a:xfrm>
        </p:spPr>
        <p:txBody>
          <a:bodyPr rtlCol="0"/>
          <a:lstStyle/>
          <a:p>
            <a:pPr rtl="0"/>
            <a:r>
              <a:rPr lang="de-DE"/>
              <a:t>Mastertitelformat bearbeiten</a:t>
            </a:r>
            <a:endParaRPr lang="en-US" dirty="0"/>
          </a:p>
        </p:txBody>
      </p:sp>
      <p:sp>
        <p:nvSpPr>
          <p:cNvPr id="3" name="Inhaltsplatzhalter 2"/>
          <p:cNvSpPr>
            <a:spLocks noGrp="1"/>
          </p:cNvSpPr>
          <p:nvPr>
            <p:ph idx="1"/>
          </p:nvPr>
        </p:nvSpPr>
        <p:spPr>
          <a:xfrm>
            <a:off x="581192" y="2340864"/>
            <a:ext cx="11029615" cy="3634486"/>
          </a:xfrm>
        </p:spPr>
        <p:txBody>
          <a:bodyPr rtlCol="0"/>
          <a:lstStyle/>
          <a:p>
            <a:pPr lvl="0" rtl="0"/>
            <a:r>
              <a:rPr lang="de-DE"/>
              <a:t>Mastertextformat bearbeiten</a:t>
            </a:r>
          </a:p>
          <a:p>
            <a:pPr lvl="1" rtl="0"/>
            <a:r>
              <a:rPr lang="de-DE"/>
              <a:t>Zweite Ebene</a:t>
            </a:r>
          </a:p>
          <a:p>
            <a:pPr lvl="2" rtl="0"/>
            <a:r>
              <a:rPr lang="de-DE"/>
              <a:t>Dritte Ebene</a:t>
            </a:r>
          </a:p>
          <a:p>
            <a:pPr lvl="3" rtl="0"/>
            <a:r>
              <a:rPr lang="de-DE"/>
              <a:t>Vierte Ebene</a:t>
            </a:r>
          </a:p>
          <a:p>
            <a:pPr lvl="4" rtl="0"/>
            <a:r>
              <a:rPr lang="de-DE"/>
              <a:t>Fünfte Ebene</a:t>
            </a:r>
            <a:endParaRPr lang="en-US" dirty="0"/>
          </a:p>
        </p:txBody>
      </p:sp>
      <p:sp>
        <p:nvSpPr>
          <p:cNvPr id="8" name="Datumsplatzhalter 7">
            <a:extLst>
              <a:ext uri="{FF2B5EF4-FFF2-40B4-BE49-F238E27FC236}">
                <a16:creationId xmlns:a16="http://schemas.microsoft.com/office/drawing/2014/main" id="{770E6237-3456-439F-802D-3BA93FC7E3E5}"/>
              </a:ext>
            </a:extLst>
          </p:cNvPr>
          <p:cNvSpPr>
            <a:spLocks noGrp="1"/>
          </p:cNvSpPr>
          <p:nvPr>
            <p:ph type="dt" sz="half" idx="10"/>
          </p:nvPr>
        </p:nvSpPr>
        <p:spPr/>
        <p:txBody>
          <a:bodyPr rtlCol="0"/>
          <a:lstStyle/>
          <a:p>
            <a:pPr rtl="0"/>
            <a:fld id="{83627DD0-092D-4AD9-AAE0-0513E170352E}" type="datetime1">
              <a:rPr lang="de-DE" smtClean="0"/>
              <a:t>22.06.2021</a:t>
            </a:fld>
            <a:endParaRPr lang="en-US" dirty="0"/>
          </a:p>
        </p:txBody>
      </p:sp>
      <p:sp>
        <p:nvSpPr>
          <p:cNvPr id="9" name="Fußzeilenplatzhalt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rtlCol="0"/>
          <a:lstStyle/>
          <a:p>
            <a:pPr rtl="0"/>
            <a:endParaRPr lang="en-US" dirty="0"/>
          </a:p>
        </p:txBody>
      </p:sp>
      <p:sp>
        <p:nvSpPr>
          <p:cNvPr id="10" name="Foliennummernplatzhalt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rtlCol="0"/>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10013778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8" name="Rechteck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el 1"/>
          <p:cNvSpPr>
            <a:spLocks noGrp="1"/>
          </p:cNvSpPr>
          <p:nvPr>
            <p:ph type="title"/>
          </p:nvPr>
        </p:nvSpPr>
        <p:spPr>
          <a:xfrm>
            <a:off x="581193" y="2393950"/>
            <a:ext cx="11029615" cy="2147467"/>
          </a:xfrm>
        </p:spPr>
        <p:txBody>
          <a:bodyPr rtlCol="0" anchor="b">
            <a:normAutofit/>
          </a:bodyPr>
          <a:lstStyle>
            <a:lvl1pPr algn="l">
              <a:defRPr sz="3600" b="0" cap="all">
                <a:solidFill>
                  <a:schemeClr val="tx1">
                    <a:lumMod val="75000"/>
                    <a:lumOff val="25000"/>
                  </a:schemeClr>
                </a:solidFill>
              </a:defRPr>
            </a:lvl1pPr>
          </a:lstStyle>
          <a:p>
            <a:pPr rtl="0"/>
            <a:r>
              <a:rPr lang="de-DE"/>
              <a:t>Mastertitelformat bearbeiten</a:t>
            </a:r>
            <a:endParaRPr lang="en-US" dirty="0"/>
          </a:p>
        </p:txBody>
      </p:sp>
      <p:sp>
        <p:nvSpPr>
          <p:cNvPr id="3" name="Textplatzhalter 2"/>
          <p:cNvSpPr>
            <a:spLocks noGrp="1"/>
          </p:cNvSpPr>
          <p:nvPr>
            <p:ph type="body" idx="1"/>
          </p:nvPr>
        </p:nvSpPr>
        <p:spPr>
          <a:xfrm>
            <a:off x="581192" y="4541417"/>
            <a:ext cx="11029615" cy="600556"/>
          </a:xfrm>
        </p:spPr>
        <p:txBody>
          <a:bodyPr rtlCol="0"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de-DE"/>
              <a:t>Mastertextformat bearbeiten</a:t>
            </a:r>
          </a:p>
        </p:txBody>
      </p:sp>
      <p:sp>
        <p:nvSpPr>
          <p:cNvPr id="7" name="Datumsplatzhalter 6">
            <a:extLst>
              <a:ext uri="{FF2B5EF4-FFF2-40B4-BE49-F238E27FC236}">
                <a16:creationId xmlns:a16="http://schemas.microsoft.com/office/drawing/2014/main" id="{61582016-5696-4A93-887F-BBB3B9002FE5}"/>
              </a:ext>
            </a:extLst>
          </p:cNvPr>
          <p:cNvSpPr>
            <a:spLocks noGrp="1"/>
          </p:cNvSpPr>
          <p:nvPr>
            <p:ph type="dt" sz="half" idx="10"/>
          </p:nvPr>
        </p:nvSpPr>
        <p:spPr/>
        <p:txBody>
          <a:bodyPr rtlCol="0"/>
          <a:lstStyle/>
          <a:p>
            <a:pPr rtl="0"/>
            <a:fld id="{F36CBEDB-B1DE-4F8C-AD4A-10AD3F77E1A9}" type="datetime1">
              <a:rPr lang="de-DE" smtClean="0"/>
              <a:t>22.06.2021</a:t>
            </a:fld>
            <a:endParaRPr lang="en-US" dirty="0"/>
          </a:p>
        </p:txBody>
      </p:sp>
      <p:sp>
        <p:nvSpPr>
          <p:cNvPr id="9" name="Fußzeilenplatzhalt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rtlCol="0"/>
          <a:lstStyle/>
          <a:p>
            <a:pPr rtl="0"/>
            <a:endParaRPr lang="en-US" dirty="0"/>
          </a:p>
        </p:txBody>
      </p:sp>
      <p:sp>
        <p:nvSpPr>
          <p:cNvPr id="10" name="Foliennummernplatzhalt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rtlCol="0"/>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32201757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81193" y="729658"/>
            <a:ext cx="11029616" cy="988332"/>
          </a:xfrm>
        </p:spPr>
        <p:txBody>
          <a:bodyPr rtlCol="0"/>
          <a:lstStyle/>
          <a:p>
            <a:pPr rtl="0"/>
            <a:r>
              <a:rPr lang="de-DE"/>
              <a:t>Mastertitelformat bearbeiten</a:t>
            </a:r>
            <a:endParaRPr lang="en-US" dirty="0"/>
          </a:p>
        </p:txBody>
      </p:sp>
      <p:sp>
        <p:nvSpPr>
          <p:cNvPr id="3" name="Inhaltsplatzhalter 2"/>
          <p:cNvSpPr>
            <a:spLocks noGrp="1"/>
          </p:cNvSpPr>
          <p:nvPr>
            <p:ph sz="half" idx="1"/>
          </p:nvPr>
        </p:nvSpPr>
        <p:spPr>
          <a:xfrm>
            <a:off x="581193" y="2228003"/>
            <a:ext cx="5194767" cy="3633047"/>
          </a:xfrm>
        </p:spPr>
        <p:txBody>
          <a:bodyPr rtlCol="0">
            <a:normAutofit/>
          </a:bodyPr>
          <a:lstStyle/>
          <a:p>
            <a:pPr lvl="0" rtl="0"/>
            <a:r>
              <a:rPr lang="de-DE"/>
              <a:t>Mastertextformat bearbeiten</a:t>
            </a:r>
          </a:p>
          <a:p>
            <a:pPr lvl="1" rtl="0"/>
            <a:r>
              <a:rPr lang="de-DE"/>
              <a:t>Zweite Ebene</a:t>
            </a:r>
          </a:p>
          <a:p>
            <a:pPr lvl="2" rtl="0"/>
            <a:r>
              <a:rPr lang="de-DE"/>
              <a:t>Dritte Ebene</a:t>
            </a:r>
          </a:p>
          <a:p>
            <a:pPr lvl="3" rtl="0"/>
            <a:r>
              <a:rPr lang="de-DE"/>
              <a:t>Vierte Ebene</a:t>
            </a:r>
          </a:p>
          <a:p>
            <a:pPr lvl="4" rtl="0"/>
            <a:r>
              <a:rPr lang="de-DE"/>
              <a:t>Fünfte Ebene</a:t>
            </a:r>
            <a:endParaRPr lang="en-US" dirty="0"/>
          </a:p>
        </p:txBody>
      </p:sp>
      <p:sp>
        <p:nvSpPr>
          <p:cNvPr id="4" name="Inhaltsplatzhalter 3"/>
          <p:cNvSpPr>
            <a:spLocks noGrp="1"/>
          </p:cNvSpPr>
          <p:nvPr>
            <p:ph sz="half" idx="2"/>
          </p:nvPr>
        </p:nvSpPr>
        <p:spPr>
          <a:xfrm>
            <a:off x="6416039" y="2228003"/>
            <a:ext cx="5194769" cy="3633047"/>
          </a:xfrm>
        </p:spPr>
        <p:txBody>
          <a:bodyPr rtlCol="0">
            <a:normAutofit/>
          </a:bodyPr>
          <a:lstStyle/>
          <a:p>
            <a:pPr lvl="0" rtl="0"/>
            <a:r>
              <a:rPr lang="de-DE"/>
              <a:t>Mastertextformat bearbeiten</a:t>
            </a:r>
          </a:p>
          <a:p>
            <a:pPr lvl="1" rtl="0"/>
            <a:r>
              <a:rPr lang="de-DE"/>
              <a:t>Zweite Ebene</a:t>
            </a:r>
          </a:p>
          <a:p>
            <a:pPr lvl="2" rtl="0"/>
            <a:r>
              <a:rPr lang="de-DE"/>
              <a:t>Dritte Ebene</a:t>
            </a:r>
          </a:p>
          <a:p>
            <a:pPr lvl="3" rtl="0"/>
            <a:r>
              <a:rPr lang="de-DE"/>
              <a:t>Vierte Ebene</a:t>
            </a:r>
          </a:p>
          <a:p>
            <a:pPr lvl="4" rtl="0"/>
            <a:r>
              <a:rPr lang="de-DE"/>
              <a:t>Fünfte Ebene</a:t>
            </a:r>
            <a:endParaRPr lang="en-US" dirty="0"/>
          </a:p>
        </p:txBody>
      </p:sp>
      <p:sp>
        <p:nvSpPr>
          <p:cNvPr id="5" name="Datumsplatzhalter 4"/>
          <p:cNvSpPr>
            <a:spLocks noGrp="1"/>
          </p:cNvSpPr>
          <p:nvPr>
            <p:ph type="dt" sz="half" idx="10"/>
          </p:nvPr>
        </p:nvSpPr>
        <p:spPr/>
        <p:txBody>
          <a:bodyPr rtlCol="0"/>
          <a:lstStyle/>
          <a:p>
            <a:pPr rtl="0"/>
            <a:fld id="{F95AE019-BB99-4C3A-AA2C-A36C39CE4DCB}" type="datetime1">
              <a:rPr lang="de-DE" smtClean="0"/>
              <a:t>22.06.2021</a:t>
            </a:fld>
            <a:endParaRPr lang="en-US" dirty="0"/>
          </a:p>
        </p:txBody>
      </p:sp>
      <p:sp>
        <p:nvSpPr>
          <p:cNvPr id="6" name="Fußzeilenplatzhalter 5"/>
          <p:cNvSpPr>
            <a:spLocks noGrp="1"/>
          </p:cNvSpPr>
          <p:nvPr>
            <p:ph type="ftr" sz="quarter" idx="11"/>
          </p:nvPr>
        </p:nvSpPr>
        <p:spPr/>
        <p:txBody>
          <a:bodyPr rtlCol="0"/>
          <a:lstStyle/>
          <a:p>
            <a:pPr rtl="0"/>
            <a:endParaRPr lang="en-US" dirty="0"/>
          </a:p>
        </p:txBody>
      </p:sp>
      <p:sp>
        <p:nvSpPr>
          <p:cNvPr id="7" name="Foliennummernplatzhalter 6"/>
          <p:cNvSpPr>
            <a:spLocks noGrp="1"/>
          </p:cNvSpPr>
          <p:nvPr>
            <p:ph type="sldNum" sz="quarter" idx="12"/>
          </p:nvPr>
        </p:nvSpPr>
        <p:spPr/>
        <p:txBody>
          <a:bodyPr rtlCol="0"/>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321181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Vergleich">
    <p:spTree>
      <p:nvGrpSpPr>
        <p:cNvPr id="1" name=""/>
        <p:cNvGrpSpPr/>
        <p:nvPr/>
      </p:nvGrpSpPr>
      <p:grpSpPr>
        <a:xfrm>
          <a:off x="0" y="0"/>
          <a:ext cx="0" cy="0"/>
          <a:chOff x="0" y="0"/>
          <a:chExt cx="0" cy="0"/>
        </a:xfrm>
      </p:grpSpPr>
      <p:sp>
        <p:nvSpPr>
          <p:cNvPr id="12" name="Titel 1"/>
          <p:cNvSpPr>
            <a:spLocks noGrp="1"/>
          </p:cNvSpPr>
          <p:nvPr>
            <p:ph type="title"/>
          </p:nvPr>
        </p:nvSpPr>
        <p:spPr>
          <a:xfrm>
            <a:off x="581193" y="729658"/>
            <a:ext cx="11029616" cy="988332"/>
          </a:xfrm>
        </p:spPr>
        <p:txBody>
          <a:bodyPr rtlCol="0"/>
          <a:lstStyle/>
          <a:p>
            <a:pPr rtl="0"/>
            <a:r>
              <a:rPr lang="de-DE"/>
              <a:t>Mastertitelformat bearbeiten</a:t>
            </a:r>
            <a:endParaRPr lang="en-US" dirty="0"/>
          </a:p>
        </p:txBody>
      </p:sp>
      <p:sp>
        <p:nvSpPr>
          <p:cNvPr id="3" name="Textplatzhalter 2"/>
          <p:cNvSpPr>
            <a:spLocks noGrp="1"/>
          </p:cNvSpPr>
          <p:nvPr>
            <p:ph type="body" idx="1"/>
          </p:nvPr>
        </p:nvSpPr>
        <p:spPr>
          <a:xfrm>
            <a:off x="581191" y="2250891"/>
            <a:ext cx="5194769" cy="557784"/>
          </a:xfrm>
        </p:spPr>
        <p:txBody>
          <a:bodyPr rtlCol="0"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a:t>Mastertextformat bearbeiten</a:t>
            </a:r>
          </a:p>
        </p:txBody>
      </p:sp>
      <p:sp>
        <p:nvSpPr>
          <p:cNvPr id="4" name="Inhaltsplatzhalter 3"/>
          <p:cNvSpPr>
            <a:spLocks noGrp="1"/>
          </p:cNvSpPr>
          <p:nvPr>
            <p:ph sz="half" idx="2"/>
          </p:nvPr>
        </p:nvSpPr>
        <p:spPr>
          <a:xfrm>
            <a:off x="581194" y="2926052"/>
            <a:ext cx="5194766" cy="2934999"/>
          </a:xfrm>
        </p:spPr>
        <p:txBody>
          <a:bodyPr rtlCol="0" anchor="t">
            <a:normAutofit/>
          </a:bodyPr>
          <a:lstStyle/>
          <a:p>
            <a:pPr lvl="0" rtl="0"/>
            <a:r>
              <a:rPr lang="de-DE"/>
              <a:t>Mastertextformat bearbeiten</a:t>
            </a:r>
          </a:p>
          <a:p>
            <a:pPr lvl="1" rtl="0"/>
            <a:r>
              <a:rPr lang="de-DE"/>
              <a:t>Zweite Ebene</a:t>
            </a:r>
          </a:p>
          <a:p>
            <a:pPr lvl="2" rtl="0"/>
            <a:r>
              <a:rPr lang="de-DE"/>
              <a:t>Dritte Ebene</a:t>
            </a:r>
          </a:p>
          <a:p>
            <a:pPr lvl="3" rtl="0"/>
            <a:r>
              <a:rPr lang="de-DE"/>
              <a:t>Vierte Ebene</a:t>
            </a:r>
          </a:p>
          <a:p>
            <a:pPr lvl="4" rtl="0"/>
            <a:r>
              <a:rPr lang="de-DE"/>
              <a:t>Fünfte Ebene</a:t>
            </a:r>
            <a:endParaRPr lang="en-US" dirty="0"/>
          </a:p>
        </p:txBody>
      </p:sp>
      <p:sp>
        <p:nvSpPr>
          <p:cNvPr id="5" name="Textplatzhalter 4"/>
          <p:cNvSpPr>
            <a:spLocks noGrp="1"/>
          </p:cNvSpPr>
          <p:nvPr>
            <p:ph type="body" sz="quarter" idx="3"/>
          </p:nvPr>
        </p:nvSpPr>
        <p:spPr>
          <a:xfrm>
            <a:off x="6416039" y="2250892"/>
            <a:ext cx="5194770" cy="553373"/>
          </a:xfrm>
        </p:spPr>
        <p:txBody>
          <a:bodyPr rtlCol="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de-DE"/>
              <a:t>Mastertextformat bearbeiten</a:t>
            </a:r>
          </a:p>
        </p:txBody>
      </p:sp>
      <p:sp>
        <p:nvSpPr>
          <p:cNvPr id="6" name="Inhaltsplatzhalter 5"/>
          <p:cNvSpPr>
            <a:spLocks noGrp="1"/>
          </p:cNvSpPr>
          <p:nvPr>
            <p:ph sz="quarter" idx="4"/>
          </p:nvPr>
        </p:nvSpPr>
        <p:spPr>
          <a:xfrm>
            <a:off x="6416037" y="2926052"/>
            <a:ext cx="5194771" cy="2934999"/>
          </a:xfrm>
        </p:spPr>
        <p:txBody>
          <a:bodyPr rtlCol="0" anchor="t">
            <a:normAutofit/>
          </a:bodyPr>
          <a:lstStyle/>
          <a:p>
            <a:pPr lvl="0" rtl="0"/>
            <a:r>
              <a:rPr lang="de-DE"/>
              <a:t>Mastertextformat bearbeiten</a:t>
            </a:r>
          </a:p>
          <a:p>
            <a:pPr lvl="1" rtl="0"/>
            <a:r>
              <a:rPr lang="de-DE"/>
              <a:t>Zweite Ebene</a:t>
            </a:r>
          </a:p>
          <a:p>
            <a:pPr lvl="2" rtl="0"/>
            <a:r>
              <a:rPr lang="de-DE"/>
              <a:t>Dritte Ebene</a:t>
            </a:r>
          </a:p>
          <a:p>
            <a:pPr lvl="3" rtl="0"/>
            <a:r>
              <a:rPr lang="de-DE"/>
              <a:t>Vierte Ebene</a:t>
            </a:r>
          </a:p>
          <a:p>
            <a:pPr lvl="4" rtl="0"/>
            <a:r>
              <a:rPr lang="de-DE"/>
              <a:t>Fünfte Ebene</a:t>
            </a:r>
            <a:endParaRPr lang="en-US" dirty="0"/>
          </a:p>
        </p:txBody>
      </p:sp>
      <p:sp>
        <p:nvSpPr>
          <p:cNvPr id="7" name="Datumsplatzhalter 6"/>
          <p:cNvSpPr>
            <a:spLocks noGrp="1"/>
          </p:cNvSpPr>
          <p:nvPr>
            <p:ph type="dt" sz="half" idx="10"/>
          </p:nvPr>
        </p:nvSpPr>
        <p:spPr/>
        <p:txBody>
          <a:bodyPr rtlCol="0"/>
          <a:lstStyle/>
          <a:p>
            <a:pPr rtl="0"/>
            <a:fld id="{117FAFC6-AD0C-4B5B-B8B0-E729C6D4C810}" type="datetime1">
              <a:rPr lang="de-DE" smtClean="0"/>
              <a:t>22.06.2021</a:t>
            </a:fld>
            <a:endParaRPr lang="en-US" dirty="0"/>
          </a:p>
        </p:txBody>
      </p:sp>
      <p:sp>
        <p:nvSpPr>
          <p:cNvPr id="8" name="Fußzeilenplatzhalter 7"/>
          <p:cNvSpPr>
            <a:spLocks noGrp="1"/>
          </p:cNvSpPr>
          <p:nvPr>
            <p:ph type="ftr" sz="quarter" idx="11"/>
          </p:nvPr>
        </p:nvSpPr>
        <p:spPr/>
        <p:txBody>
          <a:bodyPr rtlCol="0"/>
          <a:lstStyle/>
          <a:p>
            <a:pPr rtl="0"/>
            <a:endParaRPr lang="en-US" dirty="0"/>
          </a:p>
        </p:txBody>
      </p:sp>
      <p:sp>
        <p:nvSpPr>
          <p:cNvPr id="9" name="Foliennummernplatzhalter 8"/>
          <p:cNvSpPr>
            <a:spLocks noGrp="1"/>
          </p:cNvSpPr>
          <p:nvPr>
            <p:ph type="sldNum" sz="quarter" idx="12"/>
          </p:nvPr>
        </p:nvSpPr>
        <p:spPr/>
        <p:txBody>
          <a:bodyPr rtlCol="0"/>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16445379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8" name="Titel 1"/>
          <p:cNvSpPr>
            <a:spLocks noGrp="1"/>
          </p:cNvSpPr>
          <p:nvPr>
            <p:ph type="title"/>
          </p:nvPr>
        </p:nvSpPr>
        <p:spPr>
          <a:xfrm>
            <a:off x="575894" y="729658"/>
            <a:ext cx="11029616" cy="988332"/>
          </a:xfrm>
        </p:spPr>
        <p:txBody>
          <a:bodyPr rtlCol="0"/>
          <a:lstStyle/>
          <a:p>
            <a:pPr rtl="0"/>
            <a:r>
              <a:rPr lang="de-DE"/>
              <a:t>Mastertitelformat bearbeiten</a:t>
            </a:r>
            <a:endParaRPr lang="en-US" dirty="0"/>
          </a:p>
        </p:txBody>
      </p:sp>
      <p:sp>
        <p:nvSpPr>
          <p:cNvPr id="3" name="Datumsplatzhalter 2"/>
          <p:cNvSpPr>
            <a:spLocks noGrp="1"/>
          </p:cNvSpPr>
          <p:nvPr>
            <p:ph type="dt" sz="half" idx="10"/>
          </p:nvPr>
        </p:nvSpPr>
        <p:spPr/>
        <p:txBody>
          <a:bodyPr rtlCol="0"/>
          <a:lstStyle/>
          <a:p>
            <a:pPr rtl="0"/>
            <a:fld id="{607DEF3C-A2B0-4F78-836D-1A1B1DEE5467}" type="datetime1">
              <a:rPr lang="de-DE" smtClean="0"/>
              <a:t>22.06.2021</a:t>
            </a:fld>
            <a:endParaRPr lang="en-US" dirty="0"/>
          </a:p>
        </p:txBody>
      </p:sp>
      <p:sp>
        <p:nvSpPr>
          <p:cNvPr id="4" name="Fußzeilenplatzhalter 3"/>
          <p:cNvSpPr>
            <a:spLocks noGrp="1"/>
          </p:cNvSpPr>
          <p:nvPr>
            <p:ph type="ftr" sz="quarter" idx="11"/>
          </p:nvPr>
        </p:nvSpPr>
        <p:spPr/>
        <p:txBody>
          <a:bodyPr rtlCol="0"/>
          <a:lstStyle/>
          <a:p>
            <a:pPr rtl="0"/>
            <a:endParaRPr lang="en-US" dirty="0"/>
          </a:p>
        </p:txBody>
      </p:sp>
      <p:sp>
        <p:nvSpPr>
          <p:cNvPr id="5" name="Foliennummernplatzhalter 4"/>
          <p:cNvSpPr>
            <a:spLocks noGrp="1"/>
          </p:cNvSpPr>
          <p:nvPr>
            <p:ph type="sldNum" sz="quarter" idx="12"/>
          </p:nvPr>
        </p:nvSpPr>
        <p:spPr/>
        <p:txBody>
          <a:bodyPr rtlCol="0"/>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25715274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D971D44B-9C44-467E-B481-41466CDBD2A7}" type="datetime1">
              <a:rPr lang="de-DE" smtClean="0"/>
              <a:t>22.06.2021</a:t>
            </a:fld>
            <a:endParaRPr lang="en-US" dirty="0"/>
          </a:p>
        </p:txBody>
      </p:sp>
      <p:sp>
        <p:nvSpPr>
          <p:cNvPr id="3" name="Fußzeilenplatzhalter 2"/>
          <p:cNvSpPr>
            <a:spLocks noGrp="1"/>
          </p:cNvSpPr>
          <p:nvPr>
            <p:ph type="ftr" sz="quarter" idx="11"/>
          </p:nvPr>
        </p:nvSpPr>
        <p:spPr/>
        <p:txBody>
          <a:bodyPr rtlCol="0"/>
          <a:lstStyle/>
          <a:p>
            <a:pPr rtl="0"/>
            <a:endParaRPr lang="en-US" dirty="0"/>
          </a:p>
        </p:txBody>
      </p:sp>
      <p:sp>
        <p:nvSpPr>
          <p:cNvPr id="4" name="Foliennummernplatzhalter 3"/>
          <p:cNvSpPr>
            <a:spLocks noGrp="1"/>
          </p:cNvSpPr>
          <p:nvPr>
            <p:ph type="sldNum" sz="quarter" idx="12"/>
          </p:nvPr>
        </p:nvSpPr>
        <p:spPr/>
        <p:txBody>
          <a:bodyPr rtlCol="0"/>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14420215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9" name="Rechteck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el 1"/>
          <p:cNvSpPr>
            <a:spLocks noGrp="1"/>
          </p:cNvSpPr>
          <p:nvPr>
            <p:ph type="title"/>
          </p:nvPr>
        </p:nvSpPr>
        <p:spPr>
          <a:xfrm>
            <a:off x="767857" y="933450"/>
            <a:ext cx="3031852" cy="1722419"/>
          </a:xfrm>
        </p:spPr>
        <p:txBody>
          <a:bodyPr rtlCol="0" anchor="b">
            <a:normAutofit/>
          </a:bodyPr>
          <a:lstStyle>
            <a:lvl1pPr algn="l">
              <a:defRPr sz="2200" b="0">
                <a:solidFill>
                  <a:srgbClr val="FFFFFF"/>
                </a:solidFill>
              </a:defRPr>
            </a:lvl1pPr>
          </a:lstStyle>
          <a:p>
            <a:pPr rtl="0"/>
            <a:r>
              <a:rPr lang="de-DE"/>
              <a:t>Mastertitelformat bearbeiten</a:t>
            </a:r>
            <a:endParaRPr lang="en-US" dirty="0"/>
          </a:p>
        </p:txBody>
      </p:sp>
      <p:sp>
        <p:nvSpPr>
          <p:cNvPr id="3" name="Inhaltsplatzhalter 2"/>
          <p:cNvSpPr>
            <a:spLocks noGrp="1"/>
          </p:cNvSpPr>
          <p:nvPr>
            <p:ph idx="1"/>
          </p:nvPr>
        </p:nvSpPr>
        <p:spPr>
          <a:xfrm>
            <a:off x="4900928" y="1179829"/>
            <a:ext cx="6650991" cy="4658216"/>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de-DE"/>
              <a:t>Mastertextformat bearbeiten</a:t>
            </a:r>
          </a:p>
          <a:p>
            <a:pPr lvl="1" rtl="0"/>
            <a:r>
              <a:rPr lang="de-DE"/>
              <a:t>Zweite Ebene</a:t>
            </a:r>
          </a:p>
          <a:p>
            <a:pPr lvl="2" rtl="0"/>
            <a:r>
              <a:rPr lang="de-DE"/>
              <a:t>Dritte Ebene</a:t>
            </a:r>
          </a:p>
          <a:p>
            <a:pPr lvl="3" rtl="0"/>
            <a:r>
              <a:rPr lang="de-DE"/>
              <a:t>Vierte Ebene</a:t>
            </a:r>
          </a:p>
          <a:p>
            <a:pPr lvl="4" rtl="0"/>
            <a:r>
              <a:rPr lang="de-DE"/>
              <a:t>Fünfte Ebene</a:t>
            </a:r>
            <a:endParaRPr lang="en-US" dirty="0"/>
          </a:p>
        </p:txBody>
      </p:sp>
      <p:sp>
        <p:nvSpPr>
          <p:cNvPr id="4" name="Textplatzhalter 3"/>
          <p:cNvSpPr>
            <a:spLocks noGrp="1"/>
          </p:cNvSpPr>
          <p:nvPr>
            <p:ph type="body" sz="half" idx="2"/>
          </p:nvPr>
        </p:nvSpPr>
        <p:spPr>
          <a:xfrm>
            <a:off x="767857" y="2836654"/>
            <a:ext cx="3031852" cy="3001392"/>
          </a:xfrm>
        </p:spPr>
        <p:txBody>
          <a:bodyPr rtlCol="0"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a:t>Mastertextformat bearbeiten</a:t>
            </a:r>
          </a:p>
        </p:txBody>
      </p:sp>
      <p:sp>
        <p:nvSpPr>
          <p:cNvPr id="8" name="Datumsplatzhalt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rtlCol="0"/>
          <a:lstStyle/>
          <a:p>
            <a:pPr rtl="0"/>
            <a:fld id="{0354EEBD-0E7F-42E6-BE86-4864547D749E}" type="datetime1">
              <a:rPr lang="de-DE" smtClean="0"/>
              <a:t>22.06.2021</a:t>
            </a:fld>
            <a:endParaRPr lang="en-US" dirty="0"/>
          </a:p>
        </p:txBody>
      </p:sp>
      <p:sp>
        <p:nvSpPr>
          <p:cNvPr id="10" name="Fußzeilenplatzhalt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rtlCol="0"/>
          <a:lstStyle/>
          <a:p>
            <a:pPr rtl="0"/>
            <a:endParaRPr lang="en-US" dirty="0"/>
          </a:p>
        </p:txBody>
      </p:sp>
      <p:sp>
        <p:nvSpPr>
          <p:cNvPr id="11" name="Foliennummernplatzhalt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rtlCol="0"/>
          <a:lstStyle/>
          <a:p>
            <a:pPr rtl="0"/>
            <a:fld id="{3A98EE3D-8CD1-4C3F-BD1C-C98C9596463C}" type="slidenum">
              <a:rPr lang="en-US" smtClean="0"/>
              <a:pPr/>
              <a:t>‹Nr.›</a:t>
            </a:fld>
            <a:endParaRPr lang="en-US" dirty="0"/>
          </a:p>
        </p:txBody>
      </p:sp>
    </p:spTree>
    <p:extLst>
      <p:ext uri="{BB962C8B-B14F-4D97-AF65-F5344CB8AC3E}">
        <p14:creationId xmlns:p14="http://schemas.microsoft.com/office/powerpoint/2010/main" val="28114369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6/22/2021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581193" y="4693389"/>
            <a:ext cx="11029616" cy="566738"/>
          </a:xfrm>
        </p:spPr>
        <p:txBody>
          <a:bodyPr rtlCol="0" anchor="b">
            <a:normAutofit/>
          </a:bodyPr>
          <a:lstStyle>
            <a:lvl1pPr algn="l">
              <a:defRPr sz="2400" b="0">
                <a:solidFill>
                  <a:schemeClr val="tx1">
                    <a:lumMod val="75000"/>
                    <a:lumOff val="25000"/>
                  </a:schemeClr>
                </a:solidFill>
              </a:defRPr>
            </a:lvl1pPr>
          </a:lstStyle>
          <a:p>
            <a:pPr rtl="0"/>
            <a:r>
              <a:rPr lang="de-DE"/>
              <a:t>Mastertitelformat bearbeiten</a:t>
            </a:r>
            <a:endParaRPr lang="en-US" dirty="0"/>
          </a:p>
        </p:txBody>
      </p:sp>
      <p:sp>
        <p:nvSpPr>
          <p:cNvPr id="3" name="Bildplatzhalter 2"/>
          <p:cNvSpPr>
            <a:spLocks noGrp="1" noChangeAspect="1"/>
          </p:cNvSpPr>
          <p:nvPr>
            <p:ph type="pic" idx="1"/>
          </p:nvPr>
        </p:nvSpPr>
        <p:spPr>
          <a:xfrm>
            <a:off x="447817" y="641350"/>
            <a:ext cx="11290859" cy="3651249"/>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de-DE"/>
              <a:t>Bild durch Klicken auf Symbol hinzufügen</a:t>
            </a:r>
            <a:endParaRPr lang="en-US" dirty="0"/>
          </a:p>
        </p:txBody>
      </p:sp>
      <p:sp>
        <p:nvSpPr>
          <p:cNvPr id="4" name="Textplatzhalter 3"/>
          <p:cNvSpPr>
            <a:spLocks noGrp="1"/>
          </p:cNvSpPr>
          <p:nvPr>
            <p:ph type="body" sz="half" idx="2"/>
          </p:nvPr>
        </p:nvSpPr>
        <p:spPr>
          <a:xfrm>
            <a:off x="581192" y="5260127"/>
            <a:ext cx="11029617" cy="998148"/>
          </a:xfrm>
        </p:spPr>
        <p:txBody>
          <a:bodyPr rtlCol="0"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a:t>Mastertextformat bearbeiten</a:t>
            </a:r>
          </a:p>
        </p:txBody>
      </p:sp>
      <p:sp>
        <p:nvSpPr>
          <p:cNvPr id="5" name="Datumsplatzhalter 4"/>
          <p:cNvSpPr>
            <a:spLocks noGrp="1"/>
          </p:cNvSpPr>
          <p:nvPr>
            <p:ph type="dt" sz="half" idx="10"/>
          </p:nvPr>
        </p:nvSpPr>
        <p:spPr/>
        <p:txBody>
          <a:bodyPr rtlCol="0"/>
          <a:lstStyle/>
          <a:p>
            <a:pPr rtl="0"/>
            <a:fld id="{8C7274EF-79A2-4EAD-98EF-7E5BB5EA068D}" type="datetime1">
              <a:rPr lang="de-DE" smtClean="0"/>
              <a:t>22.06.2021</a:t>
            </a:fld>
            <a:endParaRPr lang="en-US" dirty="0"/>
          </a:p>
        </p:txBody>
      </p:sp>
      <p:sp>
        <p:nvSpPr>
          <p:cNvPr id="6" name="Fußzeilenplatzhalter 5"/>
          <p:cNvSpPr>
            <a:spLocks noGrp="1"/>
          </p:cNvSpPr>
          <p:nvPr>
            <p:ph type="ftr" sz="quarter" idx="11"/>
          </p:nvPr>
        </p:nvSpPr>
        <p:spPr/>
        <p:txBody>
          <a:bodyPr rtlCol="0"/>
          <a:lstStyle/>
          <a:p>
            <a:pPr algn="l" rtl="0"/>
            <a:endParaRPr lang="en-US" dirty="0"/>
          </a:p>
        </p:txBody>
      </p:sp>
      <p:sp>
        <p:nvSpPr>
          <p:cNvPr id="7" name="Foliennummernplatzhalter 6"/>
          <p:cNvSpPr>
            <a:spLocks noGrp="1"/>
          </p:cNvSpPr>
          <p:nvPr>
            <p:ph type="sldNum" sz="quarter" idx="12"/>
          </p:nvPr>
        </p:nvSpPr>
        <p:spPr/>
        <p:txBody>
          <a:bodyPr rtlCol="0"/>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39600234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9" name="Titel 1"/>
          <p:cNvSpPr>
            <a:spLocks noGrp="1"/>
          </p:cNvSpPr>
          <p:nvPr>
            <p:ph type="title"/>
          </p:nvPr>
        </p:nvSpPr>
        <p:spPr>
          <a:xfrm>
            <a:off x="581192" y="702156"/>
            <a:ext cx="11029616" cy="1013800"/>
          </a:xfrm>
        </p:spPr>
        <p:txBody>
          <a:bodyPr rtlCol="0"/>
          <a:lstStyle/>
          <a:p>
            <a:pPr rtl="0"/>
            <a:r>
              <a:rPr lang="de-DE"/>
              <a:t>Mastertitelformat bearbeiten</a:t>
            </a:r>
            <a:endParaRPr lang="en-US" dirty="0"/>
          </a:p>
        </p:txBody>
      </p:sp>
      <p:sp>
        <p:nvSpPr>
          <p:cNvPr id="3" name="Vertikaler Textplatzhalter 2"/>
          <p:cNvSpPr>
            <a:spLocks noGrp="1"/>
          </p:cNvSpPr>
          <p:nvPr>
            <p:ph type="body" orient="vert" idx="1"/>
          </p:nvPr>
        </p:nvSpPr>
        <p:spPr/>
        <p:txBody>
          <a:bodyPr vert="eaVert" rtlCol="0" anchor="t"/>
          <a:lstStyle>
            <a:lvl1pPr algn="l">
              <a:defRPr/>
            </a:lvl1pPr>
            <a:lvl2pPr algn="l">
              <a:defRPr/>
            </a:lvl2pPr>
            <a:lvl3pPr algn="l">
              <a:defRPr/>
            </a:lvl3pPr>
            <a:lvl4pPr algn="l">
              <a:defRPr/>
            </a:lvl4pPr>
            <a:lvl5pPr algn="l">
              <a:defRPr/>
            </a:lvl5pPr>
          </a:lstStyle>
          <a:p>
            <a:pPr lvl="0" rtl="0"/>
            <a:r>
              <a:rPr lang="de-DE"/>
              <a:t>Mastertextformat bearbeiten</a:t>
            </a:r>
          </a:p>
          <a:p>
            <a:pPr lvl="1" rtl="0"/>
            <a:r>
              <a:rPr lang="de-DE"/>
              <a:t>Zweite Ebene</a:t>
            </a:r>
          </a:p>
          <a:p>
            <a:pPr lvl="2" rtl="0"/>
            <a:r>
              <a:rPr lang="de-DE"/>
              <a:t>Dritte Ebene</a:t>
            </a:r>
          </a:p>
          <a:p>
            <a:pPr lvl="3" rtl="0"/>
            <a:r>
              <a:rPr lang="de-DE"/>
              <a:t>Vierte Ebene</a:t>
            </a:r>
          </a:p>
          <a:p>
            <a:pPr lvl="4" rtl="0"/>
            <a:r>
              <a:rPr lang="de-DE"/>
              <a:t>Fünfte Ebene</a:t>
            </a:r>
            <a:endParaRPr lang="en-US" dirty="0"/>
          </a:p>
        </p:txBody>
      </p:sp>
      <p:sp>
        <p:nvSpPr>
          <p:cNvPr id="4" name="Datumsplatzhalter 3"/>
          <p:cNvSpPr>
            <a:spLocks noGrp="1"/>
          </p:cNvSpPr>
          <p:nvPr>
            <p:ph type="dt" sz="half" idx="10"/>
          </p:nvPr>
        </p:nvSpPr>
        <p:spPr/>
        <p:txBody>
          <a:bodyPr rtlCol="0"/>
          <a:lstStyle/>
          <a:p>
            <a:pPr rtl="0"/>
            <a:fld id="{FE771757-BB18-44C5-813E-435E78C98126}" type="datetime1">
              <a:rPr lang="de-DE" smtClean="0"/>
              <a:t>22.06.2021</a:t>
            </a:fld>
            <a:endParaRPr lang="en-US" dirty="0"/>
          </a:p>
        </p:txBody>
      </p:sp>
      <p:sp>
        <p:nvSpPr>
          <p:cNvPr id="5" name="Fußzeilenplatzhalter 4"/>
          <p:cNvSpPr>
            <a:spLocks noGrp="1"/>
          </p:cNvSpPr>
          <p:nvPr>
            <p:ph type="ftr" sz="quarter" idx="11"/>
          </p:nvPr>
        </p:nvSpPr>
        <p:spPr/>
        <p:txBody>
          <a:bodyPr rtlCol="0"/>
          <a:lstStyle/>
          <a:p>
            <a:pPr rtl="0"/>
            <a:endParaRPr lang="en-US" dirty="0"/>
          </a:p>
        </p:txBody>
      </p:sp>
      <p:sp>
        <p:nvSpPr>
          <p:cNvPr id="6" name="Foliennummernplatzhalter 5"/>
          <p:cNvSpPr>
            <a:spLocks noGrp="1"/>
          </p:cNvSpPr>
          <p:nvPr>
            <p:ph type="sldNum" sz="quarter" idx="12"/>
          </p:nvPr>
        </p:nvSpPr>
        <p:spPr/>
        <p:txBody>
          <a:bodyPr rtlCol="0"/>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32820967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7" name="Rechteck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kaler Titel 1"/>
          <p:cNvSpPr>
            <a:spLocks noGrp="1"/>
          </p:cNvSpPr>
          <p:nvPr>
            <p:ph type="title" orient="vert"/>
          </p:nvPr>
        </p:nvSpPr>
        <p:spPr>
          <a:xfrm>
            <a:off x="8204200" y="863600"/>
            <a:ext cx="3124200" cy="4807326"/>
          </a:xfrm>
        </p:spPr>
        <p:txBody>
          <a:bodyPr vert="eaVert" rtlCol="0" anchor="ctr"/>
          <a:lstStyle>
            <a:lvl1pPr>
              <a:defRPr>
                <a:solidFill>
                  <a:srgbClr val="FFFFFF"/>
                </a:solidFill>
              </a:defRPr>
            </a:lvl1pPr>
          </a:lstStyle>
          <a:p>
            <a:pPr rtl="0"/>
            <a:r>
              <a:rPr lang="de-DE"/>
              <a:t>Mastertitelformat bearbeiten</a:t>
            </a:r>
            <a:endParaRPr lang="en-US" dirty="0"/>
          </a:p>
        </p:txBody>
      </p:sp>
      <p:sp>
        <p:nvSpPr>
          <p:cNvPr id="3" name="Vertikaler Textplatzhalter 2"/>
          <p:cNvSpPr>
            <a:spLocks noGrp="1"/>
          </p:cNvSpPr>
          <p:nvPr>
            <p:ph type="body" orient="vert" idx="1"/>
          </p:nvPr>
        </p:nvSpPr>
        <p:spPr>
          <a:xfrm>
            <a:off x="774923" y="863600"/>
            <a:ext cx="7161625" cy="4807326"/>
          </a:xfrm>
        </p:spPr>
        <p:txBody>
          <a:bodyPr vert="eaVert" rtlCol="0" anchor="t"/>
          <a:lstStyle/>
          <a:p>
            <a:pPr lvl="0" rtl="0"/>
            <a:r>
              <a:rPr lang="de-DE"/>
              <a:t>Mastertextformat bearbeiten</a:t>
            </a:r>
          </a:p>
          <a:p>
            <a:pPr lvl="1" rtl="0"/>
            <a:r>
              <a:rPr lang="de-DE"/>
              <a:t>Zweite Ebene</a:t>
            </a:r>
          </a:p>
          <a:p>
            <a:pPr lvl="2" rtl="0"/>
            <a:r>
              <a:rPr lang="de-DE"/>
              <a:t>Dritte Ebene</a:t>
            </a:r>
          </a:p>
          <a:p>
            <a:pPr lvl="3" rtl="0"/>
            <a:r>
              <a:rPr lang="de-DE"/>
              <a:t>Vierte Ebene</a:t>
            </a:r>
          </a:p>
          <a:p>
            <a:pPr lvl="4" rtl="0"/>
            <a:r>
              <a:rPr lang="de-DE"/>
              <a:t>Fünfte Ebene</a:t>
            </a:r>
            <a:endParaRPr lang="en-US" dirty="0"/>
          </a:p>
        </p:txBody>
      </p:sp>
      <p:sp>
        <p:nvSpPr>
          <p:cNvPr id="8" name="Rechteck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hteck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hteck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umsplatzhalter 10">
            <a:extLst>
              <a:ext uri="{FF2B5EF4-FFF2-40B4-BE49-F238E27FC236}">
                <a16:creationId xmlns:a16="http://schemas.microsoft.com/office/drawing/2014/main" id="{5C74A470-3BD3-4F33-80E5-67E6E87FCBE7}"/>
              </a:ext>
            </a:extLst>
          </p:cNvPr>
          <p:cNvSpPr>
            <a:spLocks noGrp="1"/>
          </p:cNvSpPr>
          <p:nvPr>
            <p:ph type="dt" sz="half" idx="10"/>
          </p:nvPr>
        </p:nvSpPr>
        <p:spPr/>
        <p:txBody>
          <a:bodyPr rtlCol="0"/>
          <a:lstStyle/>
          <a:p>
            <a:pPr rtl="0"/>
            <a:fld id="{B83FACD6-565C-4118-ACD0-32ACCA9AF940}" type="datetime1">
              <a:rPr lang="de-DE" smtClean="0"/>
              <a:t>22.06.2021</a:t>
            </a:fld>
            <a:endParaRPr lang="en-US" dirty="0"/>
          </a:p>
        </p:txBody>
      </p:sp>
      <p:sp>
        <p:nvSpPr>
          <p:cNvPr id="12" name="Fußzeilenplatzhalt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rtlCol="0"/>
          <a:lstStyle/>
          <a:p>
            <a:pPr rtl="0"/>
            <a:endParaRPr lang="en-US" dirty="0"/>
          </a:p>
        </p:txBody>
      </p:sp>
      <p:sp>
        <p:nvSpPr>
          <p:cNvPr id="13" name="Foliennummernplatzhalt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rtlCol="0"/>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15648175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de-DE"/>
              <a:t>Mastertitelformat bearbeiten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6/22/2021</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6/22/2021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Mastertitelformat bearbeiten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6/22/2021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6/22/2021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6/22/2021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de-DE"/>
              <a:t>Mastertitelformat bearbeiten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DA16AA21-1863-4931-97CB-99D0A168701B}" type="datetimeFigureOut">
              <a:rPr lang="en-US" dirty="0"/>
              <a:t>6/22/2021</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de-DE"/>
              <a:t>Mastertitelformat bearbeiten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3772C379-9A7C-4C87-A116-CBE9F58B04C5}" type="datetimeFigureOut">
              <a:rPr lang="en-US" dirty="0"/>
              <a:t>6/22/2021</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6/22/2021</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de"/>
              <a:t>Titelmasterformat durch Klicken bearbeiten</a:t>
            </a:r>
            <a:endParaRPr lang="en-US" dirty="0"/>
          </a:p>
        </p:txBody>
      </p:sp>
      <p:sp>
        <p:nvSpPr>
          <p:cNvPr id="3" name="Textplatzhalt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rtl="0"/>
            <a:r>
              <a:rPr lang="de"/>
              <a:t>Textmasterformate durch Klicken bearbeiten</a:t>
            </a:r>
          </a:p>
          <a:p>
            <a:pPr lvl="1" rtl="0"/>
            <a:r>
              <a:rPr lang="de"/>
              <a:t>Zweite Ebene</a:t>
            </a:r>
          </a:p>
          <a:p>
            <a:pPr lvl="2" rtl="0"/>
            <a:r>
              <a:rPr lang="de"/>
              <a:t>Dritte Ebene</a:t>
            </a:r>
          </a:p>
          <a:p>
            <a:pPr lvl="3" rtl="0"/>
            <a:r>
              <a:rPr lang="de"/>
              <a:t>Vierte Ebene</a:t>
            </a:r>
          </a:p>
          <a:p>
            <a:pPr lvl="4" rtl="0"/>
            <a:r>
              <a:rPr lang="de"/>
              <a:t>Fünfte Ebene</a:t>
            </a:r>
            <a:endParaRPr lang="en-US" dirty="0"/>
          </a:p>
        </p:txBody>
      </p:sp>
      <p:sp>
        <p:nvSpPr>
          <p:cNvPr id="4" name="Datumsplatzhalt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EDD379EC-906B-4CE5-98C2-3A156331FD9E}" type="datetime1">
              <a:rPr lang="de-DE" smtClean="0"/>
              <a:t>22.06.2021</a:t>
            </a:fld>
            <a:endParaRPr lang="en-US" dirty="0"/>
          </a:p>
        </p:txBody>
      </p:sp>
      <p:sp>
        <p:nvSpPr>
          <p:cNvPr id="5" name="Fußzeilenplatzhalt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rtl="0"/>
            <a:endParaRPr lang="en-US" dirty="0"/>
          </a:p>
        </p:txBody>
      </p:sp>
      <p:sp>
        <p:nvSpPr>
          <p:cNvPr id="6" name="Foliennummernplatzhalt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3A98EE3D-8CD1-4C3F-BD1C-C98C9596463C}" type="slidenum">
              <a:rPr lang="en-US" smtClean="0"/>
              <a:t>‹Nr.›</a:t>
            </a:fld>
            <a:endParaRPr lang="en-US" dirty="0"/>
          </a:p>
        </p:txBody>
      </p:sp>
      <p:sp>
        <p:nvSpPr>
          <p:cNvPr id="9" name="Rechteck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hteck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hteck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6579972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ftr="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microsoft.com/office/2007/relationships/hdphoto" Target="../media/hdphoto3.wdp"/><Relationship Id="rId7" Type="http://schemas.openxmlformats.org/officeDocument/2006/relationships/diagramLayout" Target="../diagrams/layout1.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microsoft.com/office/2007/relationships/hdphoto" Target="../media/hdphoto2.wdp"/><Relationship Id="rId10" Type="http://schemas.microsoft.com/office/2007/relationships/diagramDrawing" Target="../diagrams/drawing1.xml"/><Relationship Id="rId4" Type="http://schemas.openxmlformats.org/officeDocument/2006/relationships/image" Target="../media/image4.png"/><Relationship Id="rId9" Type="http://schemas.openxmlformats.org/officeDocument/2006/relationships/diagramColors" Target="../diagrams/colors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hyperlink" Target="https://ec.europa.eu/germany/news/20210324-eu-strategie-kinderrechte_d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28BBA2-0C5E-4CCF-A512-5BA2A3F6A77B}"/>
              </a:ext>
            </a:extLst>
          </p:cNvPr>
          <p:cNvSpPr>
            <a:spLocks noGrp="1"/>
          </p:cNvSpPr>
          <p:nvPr>
            <p:ph type="ctrTitle"/>
          </p:nvPr>
        </p:nvSpPr>
        <p:spPr/>
        <p:txBody>
          <a:bodyPr/>
          <a:lstStyle/>
          <a:p>
            <a:r>
              <a:rPr lang="de-DE" dirty="0"/>
              <a:t>Warum es sich lohnt, für Europa in die Pedale zu treten…</a:t>
            </a:r>
          </a:p>
        </p:txBody>
      </p:sp>
      <p:sp>
        <p:nvSpPr>
          <p:cNvPr id="3" name="Untertitel 2">
            <a:extLst>
              <a:ext uri="{FF2B5EF4-FFF2-40B4-BE49-F238E27FC236}">
                <a16:creationId xmlns:a16="http://schemas.microsoft.com/office/drawing/2014/main" id="{81631BC0-0173-4E5A-9B13-06ADC93D3B31}"/>
              </a:ext>
            </a:extLst>
          </p:cNvPr>
          <p:cNvSpPr>
            <a:spLocks noGrp="1"/>
          </p:cNvSpPr>
          <p:nvPr>
            <p:ph type="subTitle" idx="1"/>
          </p:nvPr>
        </p:nvSpPr>
        <p:spPr/>
        <p:txBody>
          <a:bodyPr>
            <a:normAutofit fontScale="55000" lnSpcReduction="20000"/>
          </a:bodyPr>
          <a:lstStyle/>
          <a:p>
            <a:endParaRPr lang="de-DE" dirty="0"/>
          </a:p>
          <a:p>
            <a:r>
              <a:rPr lang="de-DE" dirty="0" err="1"/>
              <a:t>KinderUni</a:t>
            </a:r>
            <a:r>
              <a:rPr lang="de-DE" dirty="0"/>
              <a:t> Wismar </a:t>
            </a:r>
          </a:p>
          <a:p>
            <a:r>
              <a:rPr lang="de-DE" dirty="0"/>
              <a:t>Prof. Dr. Gernot </a:t>
            </a:r>
            <a:r>
              <a:rPr lang="de-DE"/>
              <a:t>Wolfram </a:t>
            </a:r>
          </a:p>
          <a:p>
            <a:r>
              <a:rPr lang="de-DE"/>
              <a:t>(</a:t>
            </a:r>
            <a:r>
              <a:rPr lang="de-DE" dirty="0"/>
              <a:t>Mitglied im Team Europe der Europäischen Kommission in Deutschland)</a:t>
            </a:r>
          </a:p>
        </p:txBody>
      </p:sp>
    </p:spTree>
    <p:extLst>
      <p:ext uri="{BB962C8B-B14F-4D97-AF65-F5344CB8AC3E}">
        <p14:creationId xmlns:p14="http://schemas.microsoft.com/office/powerpoint/2010/main" val="1700002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B33669-F059-4386-88B9-611043545877}"/>
              </a:ext>
            </a:extLst>
          </p:cNvPr>
          <p:cNvSpPr>
            <a:spLocks noGrp="1"/>
          </p:cNvSpPr>
          <p:nvPr>
            <p:ph type="title"/>
          </p:nvPr>
        </p:nvSpPr>
        <p:spPr>
          <a:xfrm>
            <a:off x="581193" y="729658"/>
            <a:ext cx="11029616" cy="988332"/>
          </a:xfrm>
        </p:spPr>
        <p:txBody>
          <a:bodyPr anchor="b">
            <a:normAutofit/>
          </a:bodyPr>
          <a:lstStyle/>
          <a:p>
            <a:r>
              <a:rPr lang="de-DE" dirty="0"/>
              <a:t>Und wer waren im alten Griechenland die </a:t>
            </a:r>
            <a:r>
              <a:rPr lang="de-DE" dirty="0">
                <a:solidFill>
                  <a:srgbClr val="7030A0"/>
                </a:solidFill>
              </a:rPr>
              <a:t>Idioten</a:t>
            </a:r>
            <a:r>
              <a:rPr lang="de-DE" dirty="0"/>
              <a:t> in der </a:t>
            </a:r>
            <a:r>
              <a:rPr lang="de-DE" dirty="0" err="1"/>
              <a:t>demokratie</a:t>
            </a:r>
            <a:r>
              <a:rPr lang="de-DE" dirty="0"/>
              <a:t>?</a:t>
            </a:r>
          </a:p>
        </p:txBody>
      </p:sp>
      <p:sp>
        <p:nvSpPr>
          <p:cNvPr id="3" name="Inhaltsplatzhalter 2">
            <a:extLst>
              <a:ext uri="{FF2B5EF4-FFF2-40B4-BE49-F238E27FC236}">
                <a16:creationId xmlns:a16="http://schemas.microsoft.com/office/drawing/2014/main" id="{6A32B8E3-186E-4307-BD69-42A7ED54B6A4}"/>
              </a:ext>
            </a:extLst>
          </p:cNvPr>
          <p:cNvSpPr>
            <a:spLocks noGrp="1"/>
          </p:cNvSpPr>
          <p:nvPr>
            <p:ph sz="half" idx="2"/>
          </p:nvPr>
        </p:nvSpPr>
        <p:spPr>
          <a:xfrm>
            <a:off x="6416039" y="2228003"/>
            <a:ext cx="5194769" cy="3633047"/>
          </a:xfrm>
        </p:spPr>
        <p:txBody>
          <a:bodyPr anchor="ctr">
            <a:normAutofit/>
          </a:bodyPr>
          <a:lstStyle/>
          <a:p>
            <a:r>
              <a:rPr lang="de-DE" dirty="0"/>
              <a:t>Das Wort kommt von altgriechisch </a:t>
            </a:r>
            <a:r>
              <a:rPr lang="de-DE" dirty="0" err="1"/>
              <a:t>ἰδιώτης</a:t>
            </a:r>
            <a:r>
              <a:rPr lang="de-DE" dirty="0"/>
              <a:t> </a:t>
            </a:r>
            <a:r>
              <a:rPr lang="de-DE" i="1" dirty="0" err="1"/>
              <a:t>idiotes</a:t>
            </a:r>
            <a:r>
              <a:rPr lang="de-DE" dirty="0"/>
              <a:t>, das in etwa </a:t>
            </a:r>
            <a:r>
              <a:rPr lang="de-DE" dirty="0">
                <a:solidFill>
                  <a:srgbClr val="00B050"/>
                </a:solidFill>
              </a:rPr>
              <a:t>„Privatperson“ </a:t>
            </a:r>
            <a:r>
              <a:rPr lang="de-DE" dirty="0"/>
              <a:t>bedeutet. </a:t>
            </a:r>
          </a:p>
          <a:p>
            <a:r>
              <a:rPr lang="de-DE" dirty="0"/>
              <a:t>Es bezeichnete in der Polis Personen, die sich aus öffentlichen-politischen Angelegenheiten </a:t>
            </a:r>
            <a:r>
              <a:rPr lang="de-DE" dirty="0">
                <a:solidFill>
                  <a:srgbClr val="00B050"/>
                </a:solidFill>
              </a:rPr>
              <a:t>heraushielten</a:t>
            </a:r>
            <a:r>
              <a:rPr lang="de-DE" dirty="0"/>
              <a:t> und keine Ämter bekleideten, auch wenn dies ihnen eigentlich möglich war. </a:t>
            </a:r>
          </a:p>
          <a:p>
            <a:r>
              <a:rPr lang="de-DE" dirty="0"/>
              <a:t>In der Attischen Demokratie, die </a:t>
            </a:r>
            <a:r>
              <a:rPr lang="de-DE" dirty="0">
                <a:solidFill>
                  <a:srgbClr val="00B050"/>
                </a:solidFill>
              </a:rPr>
              <a:t>auf informierten und aktiven Bürgern </a:t>
            </a:r>
            <a:r>
              <a:rPr lang="de-DE" i="1" dirty="0">
                <a:solidFill>
                  <a:srgbClr val="00B050"/>
                </a:solidFill>
              </a:rPr>
              <a:t>(</a:t>
            </a:r>
            <a:r>
              <a:rPr lang="de-DE" i="1" dirty="0" err="1">
                <a:solidFill>
                  <a:srgbClr val="00B050"/>
                </a:solidFill>
              </a:rPr>
              <a:t>Politai</a:t>
            </a:r>
            <a:r>
              <a:rPr lang="de-DE" i="1" dirty="0">
                <a:solidFill>
                  <a:srgbClr val="00B050"/>
                </a:solidFill>
              </a:rPr>
              <a:t>)</a:t>
            </a:r>
            <a:r>
              <a:rPr lang="de-DE" dirty="0"/>
              <a:t> beruhte, waren die </a:t>
            </a:r>
            <a:r>
              <a:rPr lang="de-DE" i="1" dirty="0" err="1"/>
              <a:t>Idiotai</a:t>
            </a:r>
            <a:r>
              <a:rPr lang="de-DE" dirty="0"/>
              <a:t> wenig geschätzt.</a:t>
            </a:r>
          </a:p>
        </p:txBody>
      </p:sp>
      <p:sp>
        <p:nvSpPr>
          <p:cNvPr id="4" name="Datumsplatzhalter 3">
            <a:extLst>
              <a:ext uri="{FF2B5EF4-FFF2-40B4-BE49-F238E27FC236}">
                <a16:creationId xmlns:a16="http://schemas.microsoft.com/office/drawing/2014/main" id="{D4F07356-BA3F-4486-BC0E-7A3940A36D4D}"/>
              </a:ext>
            </a:extLst>
          </p:cNvPr>
          <p:cNvSpPr>
            <a:spLocks noGrp="1"/>
          </p:cNvSpPr>
          <p:nvPr>
            <p:ph type="dt" sz="half" idx="10"/>
          </p:nvPr>
        </p:nvSpPr>
        <p:spPr>
          <a:xfrm>
            <a:off x="7605951" y="6423914"/>
            <a:ext cx="2844799"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3627DD0-092D-4AD9-AAE0-0513E170352E}" type="datetime1">
              <a:rPr kumimoji="0" lang="de-DE" sz="900" b="0" i="0" u="none" strike="noStrike" kern="1200" cap="none" spc="0" normalizeH="0" baseline="0" noProof="0" smtClean="0">
                <a:ln>
                  <a:noFill/>
                </a:ln>
                <a:solidFill>
                  <a:prstClr val="black">
                    <a:lumMod val="75000"/>
                    <a:lumOff val="25000"/>
                  </a:prstClr>
                </a:solidFill>
                <a:effectLst/>
                <a:uLnTx/>
                <a:uFillTx/>
                <a:latin typeface="Franklin Gothic Book" panose="020B0502020104020203"/>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22.06.2021</a:t>
            </a:fld>
            <a:endParaRPr kumimoji="0" lang="en-US" sz="900" b="0" i="0" u="none" strike="noStrike" kern="1200" cap="none" spc="0" normalizeH="0" baseline="0" noProof="0">
              <a:ln>
                <a:noFill/>
              </a:ln>
              <a:solidFill>
                <a:prstClr val="black">
                  <a:lumMod val="75000"/>
                  <a:lumOff val="25000"/>
                </a:prstClr>
              </a:solidFill>
              <a:effectLst/>
              <a:uLnTx/>
              <a:uFillTx/>
              <a:latin typeface="Franklin Gothic Book" panose="020B0502020104020203"/>
              <a:ea typeface="+mn-ea"/>
              <a:cs typeface="+mn-cs"/>
            </a:endParaRPr>
          </a:p>
        </p:txBody>
      </p:sp>
    </p:spTree>
    <p:extLst>
      <p:ext uri="{BB962C8B-B14F-4D97-AF65-F5344CB8AC3E}">
        <p14:creationId xmlns:p14="http://schemas.microsoft.com/office/powerpoint/2010/main" val="11884054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622678-E677-4F6C-B46B-E3FE23081123}"/>
              </a:ext>
            </a:extLst>
          </p:cNvPr>
          <p:cNvSpPr>
            <a:spLocks noGrp="1"/>
          </p:cNvSpPr>
          <p:nvPr>
            <p:ph type="title"/>
          </p:nvPr>
        </p:nvSpPr>
        <p:spPr>
          <a:xfrm>
            <a:off x="794256" y="2240280"/>
            <a:ext cx="11029616" cy="1188720"/>
          </a:xfrm>
        </p:spPr>
        <p:txBody>
          <a:bodyPr>
            <a:noAutofit/>
          </a:bodyPr>
          <a:lstStyle/>
          <a:p>
            <a:r>
              <a:rPr lang="de-DE" sz="3600" dirty="0"/>
              <a:t>alte Ideen, die immer wieder „neue Fans“ brauchen: </a:t>
            </a:r>
            <a:br>
              <a:rPr lang="de-DE" sz="3600" dirty="0"/>
            </a:br>
            <a:r>
              <a:rPr lang="de-DE" sz="3600" dirty="0"/>
              <a:t>Einheit in Frieden, </a:t>
            </a:r>
            <a:br>
              <a:rPr lang="de-DE" sz="3600" dirty="0"/>
            </a:br>
            <a:r>
              <a:rPr lang="de-DE" sz="3600" dirty="0"/>
              <a:t>Interesse für Gemeinschaften, </a:t>
            </a:r>
            <a:br>
              <a:rPr lang="de-DE" sz="3600" dirty="0"/>
            </a:br>
            <a:r>
              <a:rPr lang="de-DE" sz="3600" dirty="0"/>
              <a:t>Solidarität</a:t>
            </a:r>
          </a:p>
        </p:txBody>
      </p:sp>
      <p:sp>
        <p:nvSpPr>
          <p:cNvPr id="3" name="Inhaltsplatzhalter 2">
            <a:extLst>
              <a:ext uri="{FF2B5EF4-FFF2-40B4-BE49-F238E27FC236}">
                <a16:creationId xmlns:a16="http://schemas.microsoft.com/office/drawing/2014/main" id="{E97315CA-6247-439E-B2F4-00051D79041B}"/>
              </a:ext>
            </a:extLst>
          </p:cNvPr>
          <p:cNvSpPr>
            <a:spLocks noGrp="1"/>
          </p:cNvSpPr>
          <p:nvPr>
            <p:ph idx="1"/>
          </p:nvPr>
        </p:nvSpPr>
        <p:spPr/>
        <p:txBody>
          <a:bodyPr/>
          <a:lstStyle/>
          <a:p>
            <a:endParaRPr lang="de-DE"/>
          </a:p>
        </p:txBody>
      </p:sp>
      <p:sp>
        <p:nvSpPr>
          <p:cNvPr id="4" name="Datumsplatzhalter 3">
            <a:extLst>
              <a:ext uri="{FF2B5EF4-FFF2-40B4-BE49-F238E27FC236}">
                <a16:creationId xmlns:a16="http://schemas.microsoft.com/office/drawing/2014/main" id="{602CEFEA-6F19-4B13-9889-F6E34EE53955}"/>
              </a:ext>
            </a:extLst>
          </p:cNvPr>
          <p:cNvSpPr>
            <a:spLocks noGrp="1"/>
          </p:cNvSpPr>
          <p:nvPr>
            <p:ph type="dt" sz="half" idx="10"/>
          </p:nvPr>
        </p:nvSpPr>
        <p:spPr/>
        <p:txBody>
          <a:bodyPr/>
          <a:lstStyle/>
          <a:p>
            <a:pPr rtl="0"/>
            <a:fld id="{83627DD0-092D-4AD9-AAE0-0513E170352E}" type="datetime1">
              <a:rPr lang="de-DE" smtClean="0"/>
              <a:t>22.06.2021</a:t>
            </a:fld>
            <a:endParaRPr lang="en-US" dirty="0"/>
          </a:p>
        </p:txBody>
      </p:sp>
    </p:spTree>
    <p:extLst>
      <p:ext uri="{BB962C8B-B14F-4D97-AF65-F5344CB8AC3E}">
        <p14:creationId xmlns:p14="http://schemas.microsoft.com/office/powerpoint/2010/main" val="10550200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7F92C8-C60D-4B46-9E05-AE822A537F6A}"/>
              </a:ext>
            </a:extLst>
          </p:cNvPr>
          <p:cNvSpPr>
            <a:spLocks noGrp="1"/>
          </p:cNvSpPr>
          <p:nvPr>
            <p:ph type="title"/>
          </p:nvPr>
        </p:nvSpPr>
        <p:spPr/>
        <p:txBody>
          <a:bodyPr>
            <a:normAutofit/>
          </a:bodyPr>
          <a:lstStyle/>
          <a:p>
            <a:r>
              <a:rPr lang="de-DE" sz="3200" dirty="0"/>
              <a:t>„In Vielfalt geeint?“ </a:t>
            </a:r>
            <a:br>
              <a:rPr lang="de-DE" sz="3200" dirty="0"/>
            </a:br>
            <a:r>
              <a:rPr lang="de-DE" sz="3200" dirty="0"/>
              <a:t>Wunsch oder Wirklichkeit?</a:t>
            </a:r>
          </a:p>
        </p:txBody>
      </p:sp>
      <p:sp>
        <p:nvSpPr>
          <p:cNvPr id="3" name="Inhaltsplatzhalter 2">
            <a:extLst>
              <a:ext uri="{FF2B5EF4-FFF2-40B4-BE49-F238E27FC236}">
                <a16:creationId xmlns:a16="http://schemas.microsoft.com/office/drawing/2014/main" id="{4E030B96-98F4-4A48-B1D6-756B2DF06C41}"/>
              </a:ext>
            </a:extLst>
          </p:cNvPr>
          <p:cNvSpPr>
            <a:spLocks noGrp="1"/>
          </p:cNvSpPr>
          <p:nvPr>
            <p:ph idx="1"/>
          </p:nvPr>
        </p:nvSpPr>
        <p:spPr/>
        <p:txBody>
          <a:bodyPr/>
          <a:lstStyle/>
          <a:p>
            <a:endParaRPr lang="de-DE" dirty="0"/>
          </a:p>
        </p:txBody>
      </p:sp>
      <p:sp>
        <p:nvSpPr>
          <p:cNvPr id="4" name="Datumsplatzhalter 3">
            <a:extLst>
              <a:ext uri="{FF2B5EF4-FFF2-40B4-BE49-F238E27FC236}">
                <a16:creationId xmlns:a16="http://schemas.microsoft.com/office/drawing/2014/main" id="{462DB24F-006B-46AE-A9F0-A5C90C563A26}"/>
              </a:ext>
            </a:extLst>
          </p:cNvPr>
          <p:cNvSpPr>
            <a:spLocks noGrp="1"/>
          </p:cNvSpPr>
          <p:nvPr>
            <p:ph type="dt" sz="half" idx="10"/>
          </p:nvPr>
        </p:nvSpPr>
        <p:spPr/>
        <p:txBody>
          <a:bodyPr/>
          <a:lstStyle/>
          <a:p>
            <a:pPr rtl="0"/>
            <a:fld id="{83627DD0-092D-4AD9-AAE0-0513E170352E}" type="datetime1">
              <a:rPr lang="de-DE" smtClean="0"/>
              <a:t>22.06.2021</a:t>
            </a:fld>
            <a:endParaRPr lang="en-US" dirty="0"/>
          </a:p>
        </p:txBody>
      </p:sp>
    </p:spTree>
    <p:extLst>
      <p:ext uri="{BB962C8B-B14F-4D97-AF65-F5344CB8AC3E}">
        <p14:creationId xmlns:p14="http://schemas.microsoft.com/office/powerpoint/2010/main" val="2582223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C9403E-9A0C-4A2A-ACF7-938A6069C05C}"/>
              </a:ext>
            </a:extLst>
          </p:cNvPr>
          <p:cNvSpPr>
            <a:spLocks noGrp="1"/>
          </p:cNvSpPr>
          <p:nvPr>
            <p:ph type="title"/>
          </p:nvPr>
        </p:nvSpPr>
        <p:spPr/>
        <p:txBody>
          <a:bodyPr/>
          <a:lstStyle/>
          <a:p>
            <a:r>
              <a:rPr lang="de-DE" dirty="0"/>
              <a:t>Die EU</a:t>
            </a:r>
          </a:p>
        </p:txBody>
      </p:sp>
      <p:sp>
        <p:nvSpPr>
          <p:cNvPr id="3" name="Inhaltsplatzhalter 2">
            <a:extLst>
              <a:ext uri="{FF2B5EF4-FFF2-40B4-BE49-F238E27FC236}">
                <a16:creationId xmlns:a16="http://schemas.microsoft.com/office/drawing/2014/main" id="{B5F1D687-3F46-4003-9006-8E98E796F8FE}"/>
              </a:ext>
            </a:extLst>
          </p:cNvPr>
          <p:cNvSpPr>
            <a:spLocks noGrp="1"/>
          </p:cNvSpPr>
          <p:nvPr>
            <p:ph idx="1"/>
          </p:nvPr>
        </p:nvSpPr>
        <p:spPr/>
        <p:txBody>
          <a:bodyPr/>
          <a:lstStyle/>
          <a:p>
            <a:r>
              <a:rPr lang="de-DE" b="0" i="0" dirty="0">
                <a:solidFill>
                  <a:srgbClr val="404040"/>
                </a:solidFill>
                <a:effectLst/>
                <a:latin typeface="Arial" panose="020B0604020202020204" pitchFamily="34" charset="0"/>
              </a:rPr>
              <a:t>Die Europäische Union ist eine Gruppe von 27 Ländern in Europa.</a:t>
            </a:r>
            <a:r>
              <a:rPr lang="de-DE" dirty="0"/>
              <a:t/>
            </a:r>
            <a:br>
              <a:rPr lang="de-DE" dirty="0"/>
            </a:br>
            <a:endParaRPr lang="de-DE" dirty="0"/>
          </a:p>
          <a:p>
            <a:r>
              <a:rPr lang="de-DE" b="0" i="0" dirty="0">
                <a:solidFill>
                  <a:srgbClr val="404040"/>
                </a:solidFill>
                <a:effectLst/>
                <a:latin typeface="Arial" panose="020B0604020202020204" pitchFamily="34" charset="0"/>
              </a:rPr>
              <a:t>Abgekürzt nennt man die Europäische Union auch „EU“.</a:t>
            </a:r>
            <a:r>
              <a:rPr lang="de-DE" dirty="0"/>
              <a:t/>
            </a:r>
            <a:br>
              <a:rPr lang="de-DE" dirty="0"/>
            </a:br>
            <a:endParaRPr lang="de-DE" dirty="0"/>
          </a:p>
          <a:p>
            <a:r>
              <a:rPr lang="de-DE" b="0" i="0" dirty="0">
                <a:solidFill>
                  <a:srgbClr val="404040"/>
                </a:solidFill>
                <a:effectLst/>
                <a:latin typeface="Arial" panose="020B0604020202020204" pitchFamily="34" charset="0"/>
              </a:rPr>
              <a:t>Die Länder der EU haben sich zusammengetan,</a:t>
            </a:r>
            <a:r>
              <a:rPr lang="de-DE" dirty="0"/>
              <a:t/>
            </a:r>
            <a:br>
              <a:rPr lang="de-DE" dirty="0"/>
            </a:br>
            <a:r>
              <a:rPr lang="de-DE" b="0" i="0" dirty="0">
                <a:solidFill>
                  <a:srgbClr val="404040"/>
                </a:solidFill>
                <a:effectLst/>
                <a:latin typeface="Arial" panose="020B0604020202020204" pitchFamily="34" charset="0"/>
              </a:rPr>
              <a:t>um das Leben für die Menschen besser, einfacher und sicherer zu</a:t>
            </a:r>
            <a:r>
              <a:rPr lang="de-DE" dirty="0"/>
              <a:t/>
            </a:r>
            <a:br>
              <a:rPr lang="de-DE" dirty="0"/>
            </a:br>
            <a:r>
              <a:rPr lang="de-DE" b="0" i="0" dirty="0">
                <a:solidFill>
                  <a:srgbClr val="404040"/>
                </a:solidFill>
                <a:effectLst/>
                <a:latin typeface="Arial" panose="020B0604020202020204" pitchFamily="34" charset="0"/>
              </a:rPr>
              <a:t>machen.</a:t>
            </a:r>
            <a:r>
              <a:rPr lang="de-DE" dirty="0"/>
              <a:t/>
            </a:r>
            <a:br>
              <a:rPr lang="de-DE" dirty="0"/>
            </a:br>
            <a:endParaRPr lang="de-DE" dirty="0"/>
          </a:p>
          <a:p>
            <a:r>
              <a:rPr lang="de-DE" b="0" i="0" dirty="0">
                <a:solidFill>
                  <a:srgbClr val="404040"/>
                </a:solidFill>
                <a:effectLst/>
                <a:latin typeface="Arial" panose="020B0604020202020204" pitchFamily="34" charset="0"/>
              </a:rPr>
              <a:t>Die Länder haben vereinbart, dass sie zusammenarbeiten und einander</a:t>
            </a:r>
            <a:r>
              <a:rPr lang="de-DE" dirty="0"/>
              <a:t/>
            </a:r>
            <a:br>
              <a:rPr lang="de-DE" dirty="0"/>
            </a:br>
            <a:r>
              <a:rPr lang="de-DE" b="0" i="0" dirty="0">
                <a:solidFill>
                  <a:srgbClr val="404040"/>
                </a:solidFill>
                <a:effectLst/>
                <a:latin typeface="Arial" panose="020B0604020202020204" pitchFamily="34" charset="0"/>
              </a:rPr>
              <a:t>helfen wollen.</a:t>
            </a:r>
          </a:p>
          <a:p>
            <a:r>
              <a:rPr lang="de-DE" dirty="0">
                <a:highlight>
                  <a:srgbClr val="FFFF00"/>
                </a:highlight>
              </a:rPr>
              <a:t>Quelle: https://europa.eu/european-union/about-eu/easy-to-read_de</a:t>
            </a:r>
          </a:p>
        </p:txBody>
      </p:sp>
    </p:spTree>
    <p:extLst>
      <p:ext uri="{BB962C8B-B14F-4D97-AF65-F5344CB8AC3E}">
        <p14:creationId xmlns:p14="http://schemas.microsoft.com/office/powerpoint/2010/main" val="565121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E7D8A880-FA85-4C60-9B97-6BE3747AE04B}"/>
              </a:ext>
            </a:extLst>
          </p:cNvPr>
          <p:cNvSpPr>
            <a:spLocks noGrp="1"/>
          </p:cNvSpPr>
          <p:nvPr>
            <p:ph type="title"/>
          </p:nvPr>
        </p:nvSpPr>
        <p:spPr>
          <a:xfrm>
            <a:off x="1069848" y="484632"/>
            <a:ext cx="10058400" cy="1609344"/>
          </a:xfrm>
        </p:spPr>
        <p:txBody>
          <a:bodyPr>
            <a:normAutofit/>
          </a:bodyPr>
          <a:lstStyle/>
          <a:p>
            <a:r>
              <a:rPr lang="de-DE" dirty="0"/>
              <a:t>Wichtige EU Stellen</a:t>
            </a:r>
          </a:p>
        </p:txBody>
      </p:sp>
      <p:pic>
        <p:nvPicPr>
          <p:cNvPr id="4" name="Grafik 3">
            <a:extLst>
              <a:ext uri="{FF2B5EF4-FFF2-40B4-BE49-F238E27FC236}">
                <a16:creationId xmlns:a16="http://schemas.microsoft.com/office/drawing/2014/main" id="{6BD703D3-A50E-42FC-A710-845538EFF738}"/>
              </a:ext>
            </a:extLst>
          </p:cNvPr>
          <p:cNvPicPr>
            <a:picLocks noChangeAspect="1"/>
          </p:cNvPicPr>
          <p:nvPr/>
        </p:nvPicPr>
        <p:blipFill rotWithShape="1">
          <a:blip r:embed="rId4"/>
          <a:srcRect r="10052" b="-1"/>
          <a:stretch/>
        </p:blipFill>
        <p:spPr>
          <a:xfrm>
            <a:off x="1007196" y="2265037"/>
            <a:ext cx="5088800" cy="3907158"/>
          </a:xfrm>
          <a:prstGeom prst="rect">
            <a:avLst/>
          </a:prstGeom>
        </p:spPr>
      </p:pic>
      <p:sp>
        <p:nvSpPr>
          <p:cNvPr id="3" name="Inhaltsplatzhalter 2">
            <a:extLst>
              <a:ext uri="{FF2B5EF4-FFF2-40B4-BE49-F238E27FC236}">
                <a16:creationId xmlns:a16="http://schemas.microsoft.com/office/drawing/2014/main" id="{5009ECA4-A600-4C43-905F-9E16845CCD11}"/>
              </a:ext>
            </a:extLst>
          </p:cNvPr>
          <p:cNvSpPr>
            <a:spLocks noGrp="1"/>
          </p:cNvSpPr>
          <p:nvPr>
            <p:ph idx="1"/>
          </p:nvPr>
        </p:nvSpPr>
        <p:spPr>
          <a:xfrm>
            <a:off x="6496216" y="2320412"/>
            <a:ext cx="4632031" cy="3851787"/>
          </a:xfrm>
        </p:spPr>
        <p:txBody>
          <a:bodyPr anchor="ctr">
            <a:normAutofit/>
          </a:bodyPr>
          <a:lstStyle/>
          <a:p>
            <a:r>
              <a:rPr lang="de-DE" dirty="0">
                <a:effectLst/>
                <a:latin typeface="Arial" panose="020B0604020202020204" pitchFamily="34" charset="0"/>
              </a:rPr>
              <a:t>Es gibt 3 besonders wichtige Stellen, die dafür sorgen, dass die</a:t>
            </a:r>
            <a:br>
              <a:rPr lang="de-DE" dirty="0">
                <a:effectLst/>
                <a:latin typeface="Arial" panose="020B0604020202020204" pitchFamily="34" charset="0"/>
              </a:rPr>
            </a:br>
            <a:r>
              <a:rPr lang="de-DE" dirty="0">
                <a:effectLst/>
                <a:latin typeface="Arial" panose="020B0604020202020204" pitchFamily="34" charset="0"/>
              </a:rPr>
              <a:t>Europäische Union gut funktioniert.</a:t>
            </a:r>
            <a:br>
              <a:rPr lang="de-DE" dirty="0">
                <a:effectLst/>
                <a:latin typeface="Arial" panose="020B0604020202020204" pitchFamily="34" charset="0"/>
              </a:rPr>
            </a:br>
            <a:r>
              <a:rPr lang="de-DE" dirty="0">
                <a:effectLst/>
                <a:latin typeface="Arial" panose="020B0604020202020204" pitchFamily="34" charset="0"/>
              </a:rPr>
              <a:t>Diese Stellen sind:</a:t>
            </a:r>
          </a:p>
          <a:p>
            <a:pPr>
              <a:buFont typeface="Arial" panose="020B0604020202020204" pitchFamily="34" charset="0"/>
              <a:buChar char="•"/>
            </a:pPr>
            <a:r>
              <a:rPr lang="de-DE" b="0" i="0" dirty="0">
                <a:effectLst/>
                <a:latin typeface="Arial" panose="020B0604020202020204" pitchFamily="34" charset="0"/>
              </a:rPr>
              <a:t>Die </a:t>
            </a:r>
            <a:r>
              <a:rPr lang="de-DE" b="1" i="0" dirty="0">
                <a:effectLst/>
                <a:latin typeface="Arial" panose="020B0604020202020204" pitchFamily="34" charset="0"/>
              </a:rPr>
              <a:t>Europäische Kommission</a:t>
            </a:r>
            <a:r>
              <a:rPr lang="de-DE" b="0" i="0" dirty="0">
                <a:effectLst/>
                <a:latin typeface="Arial" panose="020B0604020202020204" pitchFamily="34" charset="0"/>
              </a:rPr>
              <a:t/>
            </a:r>
            <a:br>
              <a:rPr lang="de-DE" b="0" i="0" dirty="0">
                <a:effectLst/>
                <a:latin typeface="Arial" panose="020B0604020202020204" pitchFamily="34" charset="0"/>
              </a:rPr>
            </a:br>
            <a:r>
              <a:rPr lang="de-DE" b="0" i="0" dirty="0">
                <a:effectLst/>
                <a:latin typeface="Arial" panose="020B0604020202020204" pitchFamily="34" charset="0"/>
              </a:rPr>
              <a:t>Die Menschen,</a:t>
            </a:r>
            <a:br>
              <a:rPr lang="de-DE" b="0" i="0" dirty="0">
                <a:effectLst/>
                <a:latin typeface="Arial" panose="020B0604020202020204" pitchFamily="34" charset="0"/>
              </a:rPr>
            </a:br>
            <a:r>
              <a:rPr lang="de-DE" b="0" i="0" dirty="0">
                <a:effectLst/>
                <a:latin typeface="Arial" panose="020B0604020202020204" pitchFamily="34" charset="0"/>
              </a:rPr>
              <a:t>die bei der Europäischen Kommission arbeiten,</a:t>
            </a:r>
            <a:br>
              <a:rPr lang="de-DE" b="0" i="0" dirty="0">
                <a:effectLst/>
                <a:latin typeface="Arial" panose="020B0604020202020204" pitchFamily="34" charset="0"/>
              </a:rPr>
            </a:br>
            <a:r>
              <a:rPr lang="de-DE" b="0" i="0" dirty="0">
                <a:effectLst/>
                <a:latin typeface="Arial" panose="020B0604020202020204" pitchFamily="34" charset="0"/>
              </a:rPr>
              <a:t>schlagen Gesetze für die Europäische Union vor.</a:t>
            </a:r>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99900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767E55-768C-4A87-824B-B28BE2EB1A0D}"/>
              </a:ext>
            </a:extLst>
          </p:cNvPr>
          <p:cNvSpPr>
            <a:spLocks noGrp="1"/>
          </p:cNvSpPr>
          <p:nvPr>
            <p:ph type="title"/>
          </p:nvPr>
        </p:nvSpPr>
        <p:spPr/>
        <p:txBody>
          <a:bodyPr/>
          <a:lstStyle/>
          <a:p>
            <a:r>
              <a:rPr lang="de-DE" dirty="0"/>
              <a:t>Wichtige EU Stellen</a:t>
            </a:r>
          </a:p>
        </p:txBody>
      </p:sp>
      <p:sp>
        <p:nvSpPr>
          <p:cNvPr id="3" name="Inhaltsplatzhalter 2">
            <a:extLst>
              <a:ext uri="{FF2B5EF4-FFF2-40B4-BE49-F238E27FC236}">
                <a16:creationId xmlns:a16="http://schemas.microsoft.com/office/drawing/2014/main" id="{2154D683-C9EB-4788-93AD-125016DB1E45}"/>
              </a:ext>
            </a:extLst>
          </p:cNvPr>
          <p:cNvSpPr>
            <a:spLocks noGrp="1"/>
          </p:cNvSpPr>
          <p:nvPr>
            <p:ph idx="1"/>
          </p:nvPr>
        </p:nvSpPr>
        <p:spPr/>
        <p:txBody>
          <a:bodyPr/>
          <a:lstStyle/>
          <a:p>
            <a:pPr algn="l">
              <a:buFont typeface="Arial" panose="020B0604020202020204" pitchFamily="34" charset="0"/>
              <a:buChar char="•"/>
            </a:pPr>
            <a:r>
              <a:rPr lang="de-DE" b="0" i="0" dirty="0">
                <a:solidFill>
                  <a:srgbClr val="333333"/>
                </a:solidFill>
                <a:effectLst/>
                <a:latin typeface="Arial" panose="020B0604020202020204" pitchFamily="34" charset="0"/>
              </a:rPr>
              <a:t>Das </a:t>
            </a:r>
            <a:r>
              <a:rPr lang="de-DE" b="1" i="0" dirty="0">
                <a:solidFill>
                  <a:srgbClr val="333333"/>
                </a:solidFill>
                <a:effectLst/>
                <a:latin typeface="Arial" panose="020B0604020202020204" pitchFamily="34" charset="0"/>
              </a:rPr>
              <a:t>Europäische Parlament</a:t>
            </a:r>
            <a:r>
              <a:rPr lang="de-DE" b="0" i="0" dirty="0">
                <a:solidFill>
                  <a:srgbClr val="333333"/>
                </a:solidFill>
                <a:effectLst/>
                <a:latin typeface="Arial" panose="020B0604020202020204" pitchFamily="34" charset="0"/>
              </a:rPr>
              <a:t/>
            </a:r>
            <a:br>
              <a:rPr lang="de-DE" b="0" i="0" dirty="0">
                <a:solidFill>
                  <a:srgbClr val="333333"/>
                </a:solidFill>
                <a:effectLst/>
                <a:latin typeface="Arial" panose="020B0604020202020204" pitchFamily="34" charset="0"/>
              </a:rPr>
            </a:br>
            <a:r>
              <a:rPr lang="de-DE" b="0" i="0" dirty="0">
                <a:solidFill>
                  <a:srgbClr val="333333"/>
                </a:solidFill>
                <a:effectLst/>
                <a:latin typeface="Arial" panose="020B0604020202020204" pitchFamily="34" charset="0"/>
              </a:rPr>
              <a:t>Die Mitglieder des Europäischen Parlaments</a:t>
            </a:r>
            <a:br>
              <a:rPr lang="de-DE" b="0" i="0" dirty="0">
                <a:solidFill>
                  <a:srgbClr val="333333"/>
                </a:solidFill>
                <a:effectLst/>
                <a:latin typeface="Arial" panose="020B0604020202020204" pitchFamily="34" charset="0"/>
              </a:rPr>
            </a:br>
            <a:r>
              <a:rPr lang="de-DE" b="0" i="0" dirty="0">
                <a:solidFill>
                  <a:srgbClr val="333333"/>
                </a:solidFill>
                <a:effectLst/>
                <a:latin typeface="Arial" panose="020B0604020202020204" pitchFamily="34" charset="0"/>
              </a:rPr>
              <a:t>werden von den Bürgerinnen und Bürgern</a:t>
            </a:r>
            <a:br>
              <a:rPr lang="de-DE" b="0" i="0" dirty="0">
                <a:solidFill>
                  <a:srgbClr val="333333"/>
                </a:solidFill>
                <a:effectLst/>
                <a:latin typeface="Arial" panose="020B0604020202020204" pitchFamily="34" charset="0"/>
              </a:rPr>
            </a:br>
            <a:r>
              <a:rPr lang="de-DE" b="0" i="0" dirty="0">
                <a:solidFill>
                  <a:srgbClr val="333333"/>
                </a:solidFill>
                <a:effectLst/>
                <a:latin typeface="Arial" panose="020B0604020202020204" pitchFamily="34" charset="0"/>
              </a:rPr>
              <a:t>in der ganzen Europäischen Union gewählt,</a:t>
            </a:r>
            <a:br>
              <a:rPr lang="de-DE" b="0" i="0" dirty="0">
                <a:solidFill>
                  <a:srgbClr val="333333"/>
                </a:solidFill>
                <a:effectLst/>
                <a:latin typeface="Arial" panose="020B0604020202020204" pitchFamily="34" charset="0"/>
              </a:rPr>
            </a:br>
            <a:r>
              <a:rPr lang="de-DE" b="0" i="0" dirty="0">
                <a:solidFill>
                  <a:srgbClr val="333333"/>
                </a:solidFill>
                <a:effectLst/>
                <a:latin typeface="Arial" panose="020B0604020202020204" pitchFamily="34" charset="0"/>
              </a:rPr>
              <a:t>damit sie sich dort</a:t>
            </a:r>
            <a:br>
              <a:rPr lang="de-DE" b="0" i="0" dirty="0">
                <a:solidFill>
                  <a:srgbClr val="333333"/>
                </a:solidFill>
                <a:effectLst/>
                <a:latin typeface="Arial" panose="020B0604020202020204" pitchFamily="34" charset="0"/>
              </a:rPr>
            </a:br>
            <a:r>
              <a:rPr lang="de-DE" b="0" i="0" dirty="0">
                <a:solidFill>
                  <a:srgbClr val="333333"/>
                </a:solidFill>
                <a:effectLst/>
                <a:latin typeface="Arial" panose="020B0604020202020204" pitchFamily="34" charset="0"/>
              </a:rPr>
              <a:t>für die Rechte der Bürgerinnen und Bürger einsetzen.</a:t>
            </a:r>
          </a:p>
          <a:p>
            <a:endParaRPr lang="de-DE" dirty="0"/>
          </a:p>
        </p:txBody>
      </p:sp>
      <p:pic>
        <p:nvPicPr>
          <p:cNvPr id="4" name="Grafik 3">
            <a:extLst>
              <a:ext uri="{FF2B5EF4-FFF2-40B4-BE49-F238E27FC236}">
                <a16:creationId xmlns:a16="http://schemas.microsoft.com/office/drawing/2014/main" id="{634EF944-3E22-4BC7-A3A0-C61A19A15B03}"/>
              </a:ext>
            </a:extLst>
          </p:cNvPr>
          <p:cNvPicPr>
            <a:picLocks noChangeAspect="1"/>
          </p:cNvPicPr>
          <p:nvPr/>
        </p:nvPicPr>
        <p:blipFill>
          <a:blip r:embed="rId2"/>
          <a:stretch>
            <a:fillRect/>
          </a:stretch>
        </p:blipFill>
        <p:spPr>
          <a:xfrm>
            <a:off x="7554203" y="2476500"/>
            <a:ext cx="2475113" cy="1980090"/>
          </a:xfrm>
          <a:prstGeom prst="rect">
            <a:avLst/>
          </a:prstGeom>
        </p:spPr>
      </p:pic>
    </p:spTree>
    <p:extLst>
      <p:ext uri="{BB962C8B-B14F-4D97-AF65-F5344CB8AC3E}">
        <p14:creationId xmlns:p14="http://schemas.microsoft.com/office/powerpoint/2010/main" val="2399165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4D23DE48-04A1-47BD-9328-6931A8EE5E56}"/>
              </a:ext>
            </a:extLst>
          </p:cNvPr>
          <p:cNvSpPr>
            <a:spLocks noGrp="1"/>
          </p:cNvSpPr>
          <p:nvPr>
            <p:ph type="title"/>
          </p:nvPr>
        </p:nvSpPr>
        <p:spPr>
          <a:xfrm>
            <a:off x="1069848" y="484632"/>
            <a:ext cx="10058400" cy="1609344"/>
          </a:xfrm>
        </p:spPr>
        <p:txBody>
          <a:bodyPr>
            <a:normAutofit/>
          </a:bodyPr>
          <a:lstStyle/>
          <a:p>
            <a:r>
              <a:rPr lang="de-DE" dirty="0"/>
              <a:t>Wichtige EU Stellen</a:t>
            </a:r>
          </a:p>
        </p:txBody>
      </p:sp>
      <p:pic>
        <p:nvPicPr>
          <p:cNvPr id="4" name="Grafik 3">
            <a:extLst>
              <a:ext uri="{FF2B5EF4-FFF2-40B4-BE49-F238E27FC236}">
                <a16:creationId xmlns:a16="http://schemas.microsoft.com/office/drawing/2014/main" id="{8712BD70-9BB5-43CA-92C5-C9CDF3A53564}"/>
              </a:ext>
            </a:extLst>
          </p:cNvPr>
          <p:cNvPicPr>
            <a:picLocks noChangeAspect="1"/>
          </p:cNvPicPr>
          <p:nvPr/>
        </p:nvPicPr>
        <p:blipFill rotWithShape="1">
          <a:blip r:embed="rId4"/>
          <a:srcRect l="25783" r="11840" b="-1"/>
          <a:stretch/>
        </p:blipFill>
        <p:spPr>
          <a:xfrm>
            <a:off x="1007196" y="2265037"/>
            <a:ext cx="5088800" cy="3907158"/>
          </a:xfrm>
          <a:prstGeom prst="rect">
            <a:avLst/>
          </a:prstGeom>
        </p:spPr>
      </p:pic>
      <p:sp>
        <p:nvSpPr>
          <p:cNvPr id="3" name="Inhaltsplatzhalter 2">
            <a:extLst>
              <a:ext uri="{FF2B5EF4-FFF2-40B4-BE49-F238E27FC236}">
                <a16:creationId xmlns:a16="http://schemas.microsoft.com/office/drawing/2014/main" id="{F12F8B87-3E1F-490D-937C-1B80FEDE7805}"/>
              </a:ext>
            </a:extLst>
          </p:cNvPr>
          <p:cNvSpPr>
            <a:spLocks noGrp="1"/>
          </p:cNvSpPr>
          <p:nvPr>
            <p:ph idx="1"/>
          </p:nvPr>
        </p:nvSpPr>
        <p:spPr>
          <a:xfrm>
            <a:off x="6496216" y="2320412"/>
            <a:ext cx="4632031" cy="3851787"/>
          </a:xfrm>
        </p:spPr>
        <p:txBody>
          <a:bodyPr anchor="ctr">
            <a:normAutofit/>
          </a:bodyPr>
          <a:lstStyle/>
          <a:p>
            <a:r>
              <a:rPr lang="de-DE" b="0" i="0">
                <a:effectLst/>
                <a:latin typeface="Arial" panose="020B0604020202020204" pitchFamily="34" charset="0"/>
              </a:rPr>
              <a:t>Der </a:t>
            </a:r>
            <a:r>
              <a:rPr lang="de-DE" b="1" i="0">
                <a:effectLst/>
                <a:latin typeface="Arial" panose="020B0604020202020204" pitchFamily="34" charset="0"/>
              </a:rPr>
              <a:t>Rat der Europäischen Union</a:t>
            </a:r>
            <a:r>
              <a:rPr lang="de-DE" b="0" i="0">
                <a:effectLst/>
                <a:latin typeface="Arial" panose="020B0604020202020204" pitchFamily="34" charset="0"/>
              </a:rPr>
              <a:t/>
            </a:r>
            <a:br>
              <a:rPr lang="de-DE" b="0" i="0">
                <a:effectLst/>
                <a:latin typeface="Arial" panose="020B0604020202020204" pitchFamily="34" charset="0"/>
              </a:rPr>
            </a:br>
            <a:r>
              <a:rPr lang="de-DE" b="0" i="0">
                <a:effectLst/>
                <a:latin typeface="Arial" panose="020B0604020202020204" pitchFamily="34" charset="0"/>
              </a:rPr>
              <a:t>Die Menschen, die in den einzelnen Ländern der</a:t>
            </a:r>
            <a:br>
              <a:rPr lang="de-DE" b="0" i="0">
                <a:effectLst/>
                <a:latin typeface="Arial" panose="020B0604020202020204" pitchFamily="34" charset="0"/>
              </a:rPr>
            </a:br>
            <a:r>
              <a:rPr lang="de-DE" b="0" i="0">
                <a:effectLst/>
                <a:latin typeface="Arial" panose="020B0604020202020204" pitchFamily="34" charset="0"/>
              </a:rPr>
              <a:t>Europäischen Union</a:t>
            </a:r>
            <a:br>
              <a:rPr lang="de-DE" b="0" i="0">
                <a:effectLst/>
                <a:latin typeface="Arial" panose="020B0604020202020204" pitchFamily="34" charset="0"/>
              </a:rPr>
            </a:br>
            <a:r>
              <a:rPr lang="de-DE" b="0" i="0">
                <a:effectLst/>
                <a:latin typeface="Arial" panose="020B0604020202020204" pitchFamily="34" charset="0"/>
              </a:rPr>
              <a:t>Entscheidungen treffen,</a:t>
            </a:r>
            <a:br>
              <a:rPr lang="de-DE" b="0" i="0">
                <a:effectLst/>
                <a:latin typeface="Arial" panose="020B0604020202020204" pitchFamily="34" charset="0"/>
              </a:rPr>
            </a:br>
            <a:r>
              <a:rPr lang="de-DE" b="0" i="0">
                <a:effectLst/>
                <a:latin typeface="Arial" panose="020B0604020202020204" pitchFamily="34" charset="0"/>
              </a:rPr>
              <a:t>kommen im Rat der Europäischen Union zusammen,</a:t>
            </a:r>
            <a:br>
              <a:rPr lang="de-DE" b="0" i="0">
                <a:effectLst/>
                <a:latin typeface="Arial" panose="020B0604020202020204" pitchFamily="34" charset="0"/>
              </a:rPr>
            </a:br>
            <a:r>
              <a:rPr lang="de-DE" b="0" i="0">
                <a:effectLst/>
                <a:latin typeface="Arial" panose="020B0604020202020204" pitchFamily="34" charset="0"/>
              </a:rPr>
              <a:t>um sich abzusprechen.</a:t>
            </a:r>
          </a:p>
          <a:p>
            <a:endParaRPr lang="de-DE" dirty="0"/>
          </a:p>
        </p:txBody>
      </p:sp>
      <p:sp>
        <p:nvSpPr>
          <p:cNvPr id="12"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27562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1F62D3-EAE1-4141-B710-AA65069059EB}"/>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862AAC7-F9EB-4201-9F70-B831D85EBEDC}"/>
              </a:ext>
            </a:extLst>
          </p:cNvPr>
          <p:cNvSpPr>
            <a:spLocks noGrp="1"/>
          </p:cNvSpPr>
          <p:nvPr>
            <p:ph idx="1"/>
          </p:nvPr>
        </p:nvSpPr>
        <p:spPr/>
        <p:txBody>
          <a:bodyPr/>
          <a:lstStyle/>
          <a:p>
            <a:pPr algn="l"/>
            <a:r>
              <a:rPr lang="de-DE" b="0" i="0" dirty="0">
                <a:solidFill>
                  <a:srgbClr val="404040"/>
                </a:solidFill>
                <a:effectLst/>
                <a:latin typeface="Arial" panose="020B0604020202020204" pitchFamily="34" charset="0"/>
              </a:rPr>
              <a:t>Diese 3 Stellen sind für die Europäische Union sehr wichtig.</a:t>
            </a:r>
            <a:br>
              <a:rPr lang="de-DE" b="0" i="0" dirty="0">
                <a:solidFill>
                  <a:srgbClr val="404040"/>
                </a:solidFill>
                <a:effectLst/>
                <a:latin typeface="Arial" panose="020B0604020202020204" pitchFamily="34" charset="0"/>
              </a:rPr>
            </a:br>
            <a:r>
              <a:rPr lang="de-DE" b="0" i="0" dirty="0">
                <a:solidFill>
                  <a:srgbClr val="404040"/>
                </a:solidFill>
                <a:effectLst/>
                <a:latin typeface="Arial" panose="020B0604020202020204" pitchFamily="34" charset="0"/>
              </a:rPr>
              <a:t>Sie arbeiten eng zusammen, um Dinge in Europa zu verbessern:</a:t>
            </a:r>
          </a:p>
          <a:p>
            <a:pPr algn="l">
              <a:buFont typeface="Arial" panose="020B0604020202020204" pitchFamily="34" charset="0"/>
              <a:buChar char="•"/>
            </a:pPr>
            <a:r>
              <a:rPr lang="de-DE" b="0" i="0" dirty="0">
                <a:solidFill>
                  <a:srgbClr val="333333"/>
                </a:solidFill>
                <a:effectLst/>
                <a:latin typeface="Arial" panose="020B0604020202020204" pitchFamily="34" charset="0"/>
              </a:rPr>
              <a:t>Die </a:t>
            </a:r>
            <a:r>
              <a:rPr lang="de-DE" b="1" i="0" dirty="0">
                <a:solidFill>
                  <a:srgbClr val="333333"/>
                </a:solidFill>
                <a:effectLst/>
                <a:latin typeface="Arial" panose="020B0604020202020204" pitchFamily="34" charset="0"/>
              </a:rPr>
              <a:t>Europäische Kommission</a:t>
            </a:r>
            <a:r>
              <a:rPr lang="de-DE" b="0" i="0" dirty="0">
                <a:solidFill>
                  <a:srgbClr val="333333"/>
                </a:solidFill>
                <a:effectLst/>
                <a:latin typeface="Arial" panose="020B0604020202020204" pitchFamily="34" charset="0"/>
              </a:rPr>
              <a:t> schlägt Gesetze vor.</a:t>
            </a:r>
          </a:p>
          <a:p>
            <a:pPr algn="l">
              <a:buFont typeface="Arial" panose="020B0604020202020204" pitchFamily="34" charset="0"/>
              <a:buChar char="•"/>
            </a:pPr>
            <a:r>
              <a:rPr lang="de-DE" b="0" i="0" dirty="0">
                <a:solidFill>
                  <a:srgbClr val="333333"/>
                </a:solidFill>
                <a:effectLst/>
                <a:latin typeface="Arial" panose="020B0604020202020204" pitchFamily="34" charset="0"/>
              </a:rPr>
              <a:t>Das </a:t>
            </a:r>
            <a:r>
              <a:rPr lang="de-DE" b="1" i="0" dirty="0">
                <a:solidFill>
                  <a:srgbClr val="333333"/>
                </a:solidFill>
                <a:effectLst/>
                <a:latin typeface="Arial" panose="020B0604020202020204" pitchFamily="34" charset="0"/>
              </a:rPr>
              <a:t>Europäische Parlament</a:t>
            </a:r>
            <a:r>
              <a:rPr lang="de-DE" b="0" i="0" dirty="0">
                <a:solidFill>
                  <a:srgbClr val="333333"/>
                </a:solidFill>
                <a:effectLst/>
                <a:latin typeface="Arial" panose="020B0604020202020204" pitchFamily="34" charset="0"/>
              </a:rPr>
              <a:t/>
            </a:r>
            <a:br>
              <a:rPr lang="de-DE" b="0" i="0" dirty="0">
                <a:solidFill>
                  <a:srgbClr val="333333"/>
                </a:solidFill>
                <a:effectLst/>
                <a:latin typeface="Arial" panose="020B0604020202020204" pitchFamily="34" charset="0"/>
              </a:rPr>
            </a:br>
            <a:r>
              <a:rPr lang="de-DE" b="0" i="0" dirty="0">
                <a:solidFill>
                  <a:srgbClr val="333333"/>
                </a:solidFill>
                <a:effectLst/>
                <a:latin typeface="Arial" panose="020B0604020202020204" pitchFamily="34" charset="0"/>
              </a:rPr>
              <a:t>und der </a:t>
            </a:r>
            <a:r>
              <a:rPr lang="de-DE" b="1" i="0" dirty="0">
                <a:solidFill>
                  <a:srgbClr val="333333"/>
                </a:solidFill>
                <a:effectLst/>
                <a:latin typeface="Arial" panose="020B0604020202020204" pitchFamily="34" charset="0"/>
              </a:rPr>
              <a:t>Rat der Europäischen Union</a:t>
            </a:r>
            <a:r>
              <a:rPr lang="de-DE" b="0" i="0" dirty="0">
                <a:solidFill>
                  <a:srgbClr val="333333"/>
                </a:solidFill>
                <a:effectLst/>
                <a:latin typeface="Arial" panose="020B0604020202020204" pitchFamily="34" charset="0"/>
              </a:rPr>
              <a:t/>
            </a:r>
            <a:br>
              <a:rPr lang="de-DE" b="0" i="0" dirty="0">
                <a:solidFill>
                  <a:srgbClr val="333333"/>
                </a:solidFill>
                <a:effectLst/>
                <a:latin typeface="Arial" panose="020B0604020202020204" pitchFamily="34" charset="0"/>
              </a:rPr>
            </a:br>
            <a:r>
              <a:rPr lang="de-DE" b="0" i="0" dirty="0">
                <a:solidFill>
                  <a:srgbClr val="333333"/>
                </a:solidFill>
                <a:effectLst/>
                <a:latin typeface="Arial" panose="020B0604020202020204" pitchFamily="34" charset="0"/>
              </a:rPr>
              <a:t>beraten über diese Gesetze und entscheiden,</a:t>
            </a:r>
            <a:br>
              <a:rPr lang="de-DE" b="0" i="0" dirty="0">
                <a:solidFill>
                  <a:srgbClr val="333333"/>
                </a:solidFill>
                <a:effectLst/>
                <a:latin typeface="Arial" panose="020B0604020202020204" pitchFamily="34" charset="0"/>
              </a:rPr>
            </a:br>
            <a:r>
              <a:rPr lang="de-DE" b="0" i="0" dirty="0">
                <a:solidFill>
                  <a:srgbClr val="333333"/>
                </a:solidFill>
                <a:effectLst/>
                <a:latin typeface="Arial" panose="020B0604020202020204" pitchFamily="34" charset="0"/>
              </a:rPr>
              <a:t>ob diese Gesetze in Europa gelten sollen.</a:t>
            </a:r>
          </a:p>
          <a:p>
            <a:pPr algn="l">
              <a:buFont typeface="Arial" panose="020B0604020202020204" pitchFamily="34" charset="0"/>
              <a:buChar char="•"/>
            </a:pPr>
            <a:r>
              <a:rPr lang="de-DE" b="0" i="0" dirty="0">
                <a:solidFill>
                  <a:srgbClr val="333333"/>
                </a:solidFill>
                <a:effectLst/>
                <a:latin typeface="Arial" panose="020B0604020202020204" pitchFamily="34" charset="0"/>
              </a:rPr>
              <a:t>Wenn sie sich für eines dieser Gesetze entscheiden,</a:t>
            </a:r>
            <a:br>
              <a:rPr lang="de-DE" b="0" i="0" dirty="0">
                <a:solidFill>
                  <a:srgbClr val="333333"/>
                </a:solidFill>
                <a:effectLst/>
                <a:latin typeface="Arial" panose="020B0604020202020204" pitchFamily="34" charset="0"/>
              </a:rPr>
            </a:br>
            <a:r>
              <a:rPr lang="de-DE" b="0" i="0" dirty="0">
                <a:solidFill>
                  <a:srgbClr val="333333"/>
                </a:solidFill>
                <a:effectLst/>
                <a:latin typeface="Arial" panose="020B0604020202020204" pitchFamily="34" charset="0"/>
              </a:rPr>
              <a:t>müssen alle Länder der Europäischen Union dafür sorgen,</a:t>
            </a:r>
            <a:br>
              <a:rPr lang="de-DE" b="0" i="0" dirty="0">
                <a:solidFill>
                  <a:srgbClr val="333333"/>
                </a:solidFill>
                <a:effectLst/>
                <a:latin typeface="Arial" panose="020B0604020202020204" pitchFamily="34" charset="0"/>
              </a:rPr>
            </a:br>
            <a:r>
              <a:rPr lang="de-DE" b="0" i="0" dirty="0">
                <a:solidFill>
                  <a:srgbClr val="333333"/>
                </a:solidFill>
                <a:effectLst/>
                <a:latin typeface="Arial" panose="020B0604020202020204" pitchFamily="34" charset="0"/>
              </a:rPr>
              <a:t>dass das Gesetz bei ihnen angewendet wird.</a:t>
            </a:r>
          </a:p>
          <a:p>
            <a:endParaRPr lang="de-DE" dirty="0"/>
          </a:p>
        </p:txBody>
      </p:sp>
    </p:spTree>
    <p:extLst>
      <p:ext uri="{BB962C8B-B14F-4D97-AF65-F5344CB8AC3E}">
        <p14:creationId xmlns:p14="http://schemas.microsoft.com/office/powerpoint/2010/main" val="121629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6321C6-AD78-45F0-8617-A8BB7FB20D16}"/>
              </a:ext>
            </a:extLst>
          </p:cNvPr>
          <p:cNvSpPr>
            <a:spLocks noGrp="1"/>
          </p:cNvSpPr>
          <p:nvPr>
            <p:ph type="title"/>
          </p:nvPr>
        </p:nvSpPr>
        <p:spPr/>
        <p:txBody>
          <a:bodyPr/>
          <a:lstStyle/>
          <a:p>
            <a:r>
              <a:rPr lang="de-DE" dirty="0"/>
              <a:t>Wichtige EU Stellen</a:t>
            </a:r>
          </a:p>
        </p:txBody>
      </p:sp>
      <p:sp>
        <p:nvSpPr>
          <p:cNvPr id="3" name="Inhaltsplatzhalter 2">
            <a:extLst>
              <a:ext uri="{FF2B5EF4-FFF2-40B4-BE49-F238E27FC236}">
                <a16:creationId xmlns:a16="http://schemas.microsoft.com/office/drawing/2014/main" id="{B58248C4-492F-45C4-A65C-0C66EFBB73A5}"/>
              </a:ext>
            </a:extLst>
          </p:cNvPr>
          <p:cNvSpPr>
            <a:spLocks noGrp="1"/>
          </p:cNvSpPr>
          <p:nvPr>
            <p:ph idx="1"/>
          </p:nvPr>
        </p:nvSpPr>
        <p:spPr/>
        <p:txBody>
          <a:bodyPr/>
          <a:lstStyle/>
          <a:p>
            <a:pPr algn="l"/>
            <a:r>
              <a:rPr lang="de-DE" b="0" i="0" dirty="0">
                <a:solidFill>
                  <a:srgbClr val="404040"/>
                </a:solidFill>
                <a:effectLst/>
                <a:latin typeface="Arial" panose="020B0604020202020204" pitchFamily="34" charset="0"/>
              </a:rPr>
              <a:t>Es gibt noch 2 andere Stellen,</a:t>
            </a:r>
            <a:br>
              <a:rPr lang="de-DE" b="0" i="0" dirty="0">
                <a:solidFill>
                  <a:srgbClr val="404040"/>
                </a:solidFill>
                <a:effectLst/>
                <a:latin typeface="Arial" panose="020B0604020202020204" pitchFamily="34" charset="0"/>
              </a:rPr>
            </a:br>
            <a:r>
              <a:rPr lang="de-DE" b="0" i="0" dirty="0">
                <a:solidFill>
                  <a:srgbClr val="404040"/>
                </a:solidFill>
                <a:effectLst/>
                <a:latin typeface="Arial" panose="020B0604020202020204" pitchFamily="34" charset="0"/>
              </a:rPr>
              <a:t>die für die Europäische Union besonders wichtig sind:</a:t>
            </a:r>
          </a:p>
          <a:p>
            <a:pPr algn="l">
              <a:buFont typeface="Arial" panose="020B0604020202020204" pitchFamily="34" charset="0"/>
              <a:buChar char="•"/>
            </a:pPr>
            <a:r>
              <a:rPr lang="de-DE" b="0" i="0" dirty="0">
                <a:solidFill>
                  <a:srgbClr val="333333"/>
                </a:solidFill>
                <a:effectLst/>
                <a:latin typeface="Arial" panose="020B0604020202020204" pitchFamily="34" charset="0"/>
              </a:rPr>
              <a:t>Die erste Stelle ist der </a:t>
            </a:r>
            <a:r>
              <a:rPr lang="de-DE" b="1" i="0" dirty="0">
                <a:solidFill>
                  <a:srgbClr val="333333"/>
                </a:solidFill>
                <a:effectLst/>
                <a:latin typeface="Arial" panose="020B0604020202020204" pitchFamily="34" charset="0"/>
              </a:rPr>
              <a:t>Gerichtshof der Europäischen Union</a:t>
            </a:r>
            <a:r>
              <a:rPr lang="de-DE" b="0" i="0" dirty="0">
                <a:solidFill>
                  <a:srgbClr val="333333"/>
                </a:solidFill>
                <a:effectLst/>
                <a:latin typeface="Arial" panose="020B0604020202020204" pitchFamily="34" charset="0"/>
              </a:rPr>
              <a:t>.</a:t>
            </a:r>
            <a:br>
              <a:rPr lang="de-DE" b="0" i="0" dirty="0">
                <a:solidFill>
                  <a:srgbClr val="333333"/>
                </a:solidFill>
                <a:effectLst/>
                <a:latin typeface="Arial" panose="020B0604020202020204" pitchFamily="34" charset="0"/>
              </a:rPr>
            </a:br>
            <a:r>
              <a:rPr lang="de-DE" b="0" i="0" dirty="0">
                <a:solidFill>
                  <a:srgbClr val="333333"/>
                </a:solidFill>
                <a:effectLst/>
                <a:latin typeface="Arial" panose="020B0604020202020204" pitchFamily="34" charset="0"/>
              </a:rPr>
              <a:t>Der Gerichtshof sorgt dafür, dass in der Europäischen Union</a:t>
            </a:r>
            <a:br>
              <a:rPr lang="de-DE" b="0" i="0" dirty="0">
                <a:solidFill>
                  <a:srgbClr val="333333"/>
                </a:solidFill>
                <a:effectLst/>
                <a:latin typeface="Arial" panose="020B0604020202020204" pitchFamily="34" charset="0"/>
              </a:rPr>
            </a:br>
            <a:r>
              <a:rPr lang="de-DE" b="0" i="0" dirty="0">
                <a:solidFill>
                  <a:srgbClr val="333333"/>
                </a:solidFill>
                <a:effectLst/>
                <a:latin typeface="Arial" panose="020B0604020202020204" pitchFamily="34" charset="0"/>
              </a:rPr>
              <a:t>alle Gesetze richtig angewendet werden.</a:t>
            </a:r>
          </a:p>
          <a:p>
            <a:pPr algn="l">
              <a:buFont typeface="Arial" panose="020B0604020202020204" pitchFamily="34" charset="0"/>
              <a:buChar char="•"/>
            </a:pPr>
            <a:r>
              <a:rPr lang="de-DE" b="0" i="0" dirty="0">
                <a:solidFill>
                  <a:srgbClr val="333333"/>
                </a:solidFill>
                <a:effectLst/>
                <a:latin typeface="Arial" panose="020B0604020202020204" pitchFamily="34" charset="0"/>
              </a:rPr>
              <a:t>Die zweite Stelle ist der </a:t>
            </a:r>
            <a:r>
              <a:rPr lang="de-DE" b="1" i="0" dirty="0">
                <a:solidFill>
                  <a:srgbClr val="333333"/>
                </a:solidFill>
                <a:effectLst/>
                <a:latin typeface="Arial" panose="020B0604020202020204" pitchFamily="34" charset="0"/>
              </a:rPr>
              <a:t>Rechnungshof</a:t>
            </a:r>
            <a:r>
              <a:rPr lang="de-DE" b="0" i="0" dirty="0">
                <a:solidFill>
                  <a:srgbClr val="333333"/>
                </a:solidFill>
                <a:effectLst/>
                <a:latin typeface="Arial" panose="020B0604020202020204" pitchFamily="34" charset="0"/>
              </a:rPr>
              <a:t>.</a:t>
            </a:r>
            <a:br>
              <a:rPr lang="de-DE" b="0" i="0" dirty="0">
                <a:solidFill>
                  <a:srgbClr val="333333"/>
                </a:solidFill>
                <a:effectLst/>
                <a:latin typeface="Arial" panose="020B0604020202020204" pitchFamily="34" charset="0"/>
              </a:rPr>
            </a:br>
            <a:r>
              <a:rPr lang="de-DE" b="0" i="0" dirty="0">
                <a:solidFill>
                  <a:srgbClr val="333333"/>
                </a:solidFill>
                <a:effectLst/>
                <a:latin typeface="Arial" panose="020B0604020202020204" pitchFamily="34" charset="0"/>
              </a:rPr>
              <a:t>Der Rechnungshof prüft, ob das Geld der Europäischen Union</a:t>
            </a:r>
            <a:br>
              <a:rPr lang="de-DE" b="0" i="0" dirty="0">
                <a:solidFill>
                  <a:srgbClr val="333333"/>
                </a:solidFill>
                <a:effectLst/>
                <a:latin typeface="Arial" panose="020B0604020202020204" pitchFamily="34" charset="0"/>
              </a:rPr>
            </a:br>
            <a:r>
              <a:rPr lang="de-DE" b="0" i="0" dirty="0">
                <a:solidFill>
                  <a:srgbClr val="333333"/>
                </a:solidFill>
                <a:effectLst/>
                <a:latin typeface="Arial" panose="020B0604020202020204" pitchFamily="34" charset="0"/>
              </a:rPr>
              <a:t>für die richtigen Dinge ausgegeben wird.</a:t>
            </a:r>
          </a:p>
          <a:p>
            <a:endParaRPr lang="de-DE" dirty="0"/>
          </a:p>
        </p:txBody>
      </p:sp>
    </p:spTree>
    <p:extLst>
      <p:ext uri="{BB962C8B-B14F-4D97-AF65-F5344CB8AC3E}">
        <p14:creationId xmlns:p14="http://schemas.microsoft.com/office/powerpoint/2010/main" val="1799780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0">
            <a:extLst>
              <a:ext uri="{FF2B5EF4-FFF2-40B4-BE49-F238E27FC236}">
                <a16:creationId xmlns:a16="http://schemas.microsoft.com/office/drawing/2014/main" id="{E009DD9B-5EE2-4C0D-8B2B-351C8C1022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2">
            <a:extLst>
              <a:ext uri="{FF2B5EF4-FFF2-40B4-BE49-F238E27FC236}">
                <a16:creationId xmlns:a16="http://schemas.microsoft.com/office/drawing/2014/main" id="{E720DB99-7745-4E75-9D96-AAB6D55C53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14">
            <a:extLst>
              <a:ext uri="{FF2B5EF4-FFF2-40B4-BE49-F238E27FC236}">
                <a16:creationId xmlns:a16="http://schemas.microsoft.com/office/drawing/2014/main" id="{D68803C4-E159-4360-B7BB-74205C8F78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16">
            <a:extLst>
              <a:ext uri="{FF2B5EF4-FFF2-40B4-BE49-F238E27FC236}">
                <a16:creationId xmlns:a16="http://schemas.microsoft.com/office/drawing/2014/main" id="{504B0465-3B07-49BF-BEA7-D814762462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A05D2791-C08A-495A-83B4-39E1EAEE9F28}"/>
              </a:ext>
            </a:extLst>
          </p:cNvPr>
          <p:cNvSpPr>
            <a:spLocks noGrp="1"/>
          </p:cNvSpPr>
          <p:nvPr>
            <p:ph type="title"/>
          </p:nvPr>
        </p:nvSpPr>
        <p:spPr>
          <a:xfrm>
            <a:off x="1069848" y="484632"/>
            <a:ext cx="10058400" cy="1609344"/>
          </a:xfrm>
        </p:spPr>
        <p:txBody>
          <a:bodyPr>
            <a:normAutofit/>
          </a:bodyPr>
          <a:lstStyle/>
          <a:p>
            <a:r>
              <a:rPr lang="de-DE"/>
              <a:t>Und gibt es eine Hauptstadt der EU?</a:t>
            </a:r>
            <a:endParaRPr lang="de-DE" dirty="0"/>
          </a:p>
        </p:txBody>
      </p:sp>
      <p:pic>
        <p:nvPicPr>
          <p:cNvPr id="4" name="Inhaltsplatzhalter 3">
            <a:extLst>
              <a:ext uri="{FF2B5EF4-FFF2-40B4-BE49-F238E27FC236}">
                <a16:creationId xmlns:a16="http://schemas.microsoft.com/office/drawing/2014/main" id="{9841FE4E-1065-4051-A1BE-30D1212EF331}"/>
              </a:ext>
            </a:extLst>
          </p:cNvPr>
          <p:cNvPicPr>
            <a:picLocks noChangeAspect="1"/>
          </p:cNvPicPr>
          <p:nvPr/>
        </p:nvPicPr>
        <p:blipFill rotWithShape="1">
          <a:blip r:embed="rId4"/>
          <a:srcRect l="13329" r="2" b="2"/>
          <a:stretch/>
        </p:blipFill>
        <p:spPr>
          <a:xfrm>
            <a:off x="1007196" y="2265037"/>
            <a:ext cx="5088800" cy="3907158"/>
          </a:xfrm>
          <a:prstGeom prst="rect">
            <a:avLst/>
          </a:prstGeom>
        </p:spPr>
      </p:pic>
      <p:sp>
        <p:nvSpPr>
          <p:cNvPr id="26" name="Content Placeholder 7">
            <a:extLst>
              <a:ext uri="{FF2B5EF4-FFF2-40B4-BE49-F238E27FC236}">
                <a16:creationId xmlns:a16="http://schemas.microsoft.com/office/drawing/2014/main" id="{30110F68-ACA9-4F87-9004-6A7354D6D0B4}"/>
              </a:ext>
            </a:extLst>
          </p:cNvPr>
          <p:cNvSpPr>
            <a:spLocks noGrp="1"/>
          </p:cNvSpPr>
          <p:nvPr>
            <p:ph idx="1"/>
          </p:nvPr>
        </p:nvSpPr>
        <p:spPr>
          <a:xfrm>
            <a:off x="6496216" y="2320412"/>
            <a:ext cx="4632031" cy="3851787"/>
          </a:xfrm>
        </p:spPr>
        <p:txBody>
          <a:bodyPr anchor="ctr">
            <a:normAutofit/>
          </a:bodyPr>
          <a:lstStyle/>
          <a:p>
            <a:endParaRPr lang="en-US"/>
          </a:p>
        </p:txBody>
      </p:sp>
      <p:sp>
        <p:nvSpPr>
          <p:cNvPr id="19" name="Oval 18">
            <a:extLst>
              <a:ext uri="{FF2B5EF4-FFF2-40B4-BE49-F238E27FC236}">
                <a16:creationId xmlns:a16="http://schemas.microsoft.com/office/drawing/2014/main" id="{49B7FFA5-14CB-4A4F-9BCC-CA3AA5D9D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20">
            <a:extLst>
              <a:ext uri="{FF2B5EF4-FFF2-40B4-BE49-F238E27FC236}">
                <a16:creationId xmlns:a16="http://schemas.microsoft.com/office/drawing/2014/main" id="{04E48745-7512-4EC2-9E20-9092D1215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92828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A0E4E09-FC02-4ADC-951A-3FFA90B6FE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el 1">
            <a:extLst>
              <a:ext uri="{FF2B5EF4-FFF2-40B4-BE49-F238E27FC236}">
                <a16:creationId xmlns:a16="http://schemas.microsoft.com/office/drawing/2014/main" id="{7098B935-EEFB-4C00-A909-AFB891D173F6}"/>
              </a:ext>
            </a:extLst>
          </p:cNvPr>
          <p:cNvSpPr>
            <a:spLocks noGrp="1"/>
          </p:cNvSpPr>
          <p:nvPr>
            <p:ph type="title"/>
          </p:nvPr>
        </p:nvSpPr>
        <p:spPr>
          <a:xfrm>
            <a:off x="6550924" y="685800"/>
            <a:ext cx="4920019" cy="2021553"/>
          </a:xfrm>
        </p:spPr>
        <p:txBody>
          <a:bodyPr>
            <a:normAutofit/>
          </a:bodyPr>
          <a:lstStyle/>
          <a:p>
            <a:r>
              <a:rPr lang="de-DE">
                <a:solidFill>
                  <a:schemeClr val="tx1"/>
                </a:solidFill>
              </a:rPr>
              <a:t>Wer ist heute Euer Dozent?</a:t>
            </a:r>
          </a:p>
        </p:txBody>
      </p:sp>
      <p:sp>
        <p:nvSpPr>
          <p:cNvPr id="11" name="Freeform: Shape 10">
            <a:extLst>
              <a:ext uri="{FF2B5EF4-FFF2-40B4-BE49-F238E27FC236}">
                <a16:creationId xmlns:a16="http://schemas.microsoft.com/office/drawing/2014/main" id="{9453FF84-60C1-4EA8-B49B-1B8C2D0C58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Grafik 3">
            <a:extLst>
              <a:ext uri="{FF2B5EF4-FFF2-40B4-BE49-F238E27FC236}">
                <a16:creationId xmlns:a16="http://schemas.microsoft.com/office/drawing/2014/main" id="{03FDBE89-423A-4F0F-95D7-9E216680A7FB}"/>
              </a:ext>
            </a:extLst>
          </p:cNvPr>
          <p:cNvPicPr>
            <a:picLocks noChangeAspect="1"/>
          </p:cNvPicPr>
          <p:nvPr/>
        </p:nvPicPr>
        <p:blipFill rotWithShape="1">
          <a:blip r:embed="rId2"/>
          <a:srcRect l="14710" r="25959" b="-1"/>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3" name="Inhaltsplatzhalter 2">
            <a:extLst>
              <a:ext uri="{FF2B5EF4-FFF2-40B4-BE49-F238E27FC236}">
                <a16:creationId xmlns:a16="http://schemas.microsoft.com/office/drawing/2014/main" id="{A0695736-AC83-48AD-9E5C-6FE1AA0518F9}"/>
              </a:ext>
            </a:extLst>
          </p:cNvPr>
          <p:cNvSpPr>
            <a:spLocks noGrp="1"/>
          </p:cNvSpPr>
          <p:nvPr>
            <p:ph idx="1"/>
          </p:nvPr>
        </p:nvSpPr>
        <p:spPr>
          <a:xfrm>
            <a:off x="6550924" y="2927444"/>
            <a:ext cx="4920019" cy="3244755"/>
          </a:xfrm>
        </p:spPr>
        <p:txBody>
          <a:bodyPr>
            <a:normAutofit/>
          </a:bodyPr>
          <a:lstStyle/>
          <a:p>
            <a:r>
              <a:rPr lang="de-DE" dirty="0"/>
              <a:t>Prof. Dr. Gernot Wolfram (Mitglied im Team Europe der Europäischen Kommission in Deutschland)</a:t>
            </a:r>
          </a:p>
          <a:p>
            <a:r>
              <a:rPr lang="de-DE" dirty="0"/>
              <a:t>Professor für Medien- und Kulturmanagement an der Macromedia Hochschule Berlin</a:t>
            </a:r>
          </a:p>
          <a:p>
            <a:r>
              <a:rPr lang="de-DE" dirty="0"/>
              <a:t>Autor</a:t>
            </a:r>
          </a:p>
        </p:txBody>
      </p:sp>
      <p:pic>
        <p:nvPicPr>
          <p:cNvPr id="5" name="Grafik 4">
            <a:extLst>
              <a:ext uri="{FF2B5EF4-FFF2-40B4-BE49-F238E27FC236}">
                <a16:creationId xmlns:a16="http://schemas.microsoft.com/office/drawing/2014/main" id="{6AFE8EC6-F224-4DEF-B0A4-C9DC8F038395}"/>
              </a:ext>
            </a:extLst>
          </p:cNvPr>
          <p:cNvPicPr>
            <a:picLocks noChangeAspect="1"/>
          </p:cNvPicPr>
          <p:nvPr/>
        </p:nvPicPr>
        <p:blipFill>
          <a:blip r:embed="rId3"/>
          <a:stretch>
            <a:fillRect/>
          </a:stretch>
        </p:blipFill>
        <p:spPr>
          <a:xfrm>
            <a:off x="9551950" y="4887495"/>
            <a:ext cx="2440642" cy="1779635"/>
          </a:xfrm>
          <a:prstGeom prst="rect">
            <a:avLst/>
          </a:prstGeom>
        </p:spPr>
      </p:pic>
    </p:spTree>
    <p:extLst>
      <p:ext uri="{BB962C8B-B14F-4D97-AF65-F5344CB8AC3E}">
        <p14:creationId xmlns:p14="http://schemas.microsoft.com/office/powerpoint/2010/main" val="95962735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9B6C8F-AF49-4A8C-BCB6-6E05F871DEC6}"/>
              </a:ext>
            </a:extLst>
          </p:cNvPr>
          <p:cNvSpPr>
            <a:spLocks noGrp="1"/>
          </p:cNvSpPr>
          <p:nvPr>
            <p:ph type="title"/>
          </p:nvPr>
        </p:nvSpPr>
        <p:spPr/>
        <p:txBody>
          <a:bodyPr/>
          <a:lstStyle/>
          <a:p>
            <a:r>
              <a:rPr lang="de-DE" dirty="0"/>
              <a:t>Was wären 2021 die EU- </a:t>
            </a:r>
            <a:r>
              <a:rPr lang="de-DE" dirty="0" err="1"/>
              <a:t>kulturhauptstädte</a:t>
            </a:r>
            <a:r>
              <a:rPr lang="de-DE" dirty="0"/>
              <a:t> gewesen?</a:t>
            </a:r>
          </a:p>
        </p:txBody>
      </p:sp>
      <p:sp>
        <p:nvSpPr>
          <p:cNvPr id="3" name="Inhaltsplatzhalter 2">
            <a:extLst>
              <a:ext uri="{FF2B5EF4-FFF2-40B4-BE49-F238E27FC236}">
                <a16:creationId xmlns:a16="http://schemas.microsoft.com/office/drawing/2014/main" id="{F8EEB9AC-05BA-45F4-A3D1-A071E445193C}"/>
              </a:ext>
            </a:extLst>
          </p:cNvPr>
          <p:cNvSpPr>
            <a:spLocks noGrp="1"/>
          </p:cNvSpPr>
          <p:nvPr>
            <p:ph idx="1"/>
          </p:nvPr>
        </p:nvSpPr>
        <p:spPr/>
        <p:txBody>
          <a:bodyPr/>
          <a:lstStyle/>
          <a:p>
            <a:r>
              <a:rPr lang="de-DE" dirty="0" err="1"/>
              <a:t>Elefsina</a:t>
            </a:r>
            <a:r>
              <a:rPr lang="de-DE" dirty="0"/>
              <a:t>?</a:t>
            </a:r>
          </a:p>
          <a:p>
            <a:r>
              <a:rPr lang="de-DE" dirty="0"/>
              <a:t>Berlin?</a:t>
            </a:r>
          </a:p>
          <a:p>
            <a:r>
              <a:rPr lang="de-DE" dirty="0"/>
              <a:t>Temeswar?</a:t>
            </a:r>
          </a:p>
          <a:p>
            <a:r>
              <a:rPr lang="de-DE" dirty="0"/>
              <a:t>Rostock?</a:t>
            </a:r>
          </a:p>
          <a:p>
            <a:r>
              <a:rPr lang="de-DE" dirty="0"/>
              <a:t>Wien?</a:t>
            </a:r>
          </a:p>
          <a:p>
            <a:r>
              <a:rPr lang="de-DE" dirty="0"/>
              <a:t>Stockholm?</a:t>
            </a:r>
          </a:p>
          <a:p>
            <a:r>
              <a:rPr lang="de-DE" dirty="0"/>
              <a:t>Helsinki?</a:t>
            </a:r>
          </a:p>
        </p:txBody>
      </p:sp>
    </p:spTree>
    <p:extLst>
      <p:ext uri="{BB962C8B-B14F-4D97-AF65-F5344CB8AC3E}">
        <p14:creationId xmlns:p14="http://schemas.microsoft.com/office/powerpoint/2010/main" val="2696281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863AD45-F025-4500-8898-7DE237E4CB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5274"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37BF0BD-ECC5-4D92-A300-21C96EB991A7}"/>
              </a:ext>
            </a:extLst>
          </p:cNvPr>
          <p:cNvSpPr>
            <a:spLocks noGrp="1"/>
          </p:cNvSpPr>
          <p:nvPr>
            <p:ph type="title"/>
          </p:nvPr>
        </p:nvSpPr>
        <p:spPr>
          <a:xfrm>
            <a:off x="382280" y="484632"/>
            <a:ext cx="6743844" cy="1609344"/>
          </a:xfrm>
        </p:spPr>
        <p:txBody>
          <a:bodyPr>
            <a:normAutofit/>
          </a:bodyPr>
          <a:lstStyle/>
          <a:p>
            <a:r>
              <a:rPr lang="de-DE" sz="4800"/>
              <a:t>Vorurteile und mythen gegenüber der EU</a:t>
            </a:r>
          </a:p>
        </p:txBody>
      </p:sp>
      <p:sp>
        <p:nvSpPr>
          <p:cNvPr id="3" name="Inhaltsplatzhalter 2">
            <a:extLst>
              <a:ext uri="{FF2B5EF4-FFF2-40B4-BE49-F238E27FC236}">
                <a16:creationId xmlns:a16="http://schemas.microsoft.com/office/drawing/2014/main" id="{507C6B0D-64F9-4F1C-AAB5-8713A5FFAE0E}"/>
              </a:ext>
            </a:extLst>
          </p:cNvPr>
          <p:cNvSpPr>
            <a:spLocks noGrp="1"/>
          </p:cNvSpPr>
          <p:nvPr>
            <p:ph idx="1"/>
          </p:nvPr>
        </p:nvSpPr>
        <p:spPr>
          <a:xfrm>
            <a:off x="382279" y="2121408"/>
            <a:ext cx="6743845" cy="4050792"/>
          </a:xfrm>
        </p:spPr>
        <p:txBody>
          <a:bodyPr>
            <a:normAutofit fontScale="62500" lnSpcReduction="20000"/>
          </a:bodyPr>
          <a:lstStyle/>
          <a:p>
            <a:endParaRPr lang="de-DE" sz="1300" dirty="0"/>
          </a:p>
          <a:p>
            <a:r>
              <a:rPr lang="de-DE" sz="2400" dirty="0"/>
              <a:t>Manche Mythen sind so komisch, dass man gar nicht verstehen kann, dass irgendjemand daran glaubt. </a:t>
            </a:r>
          </a:p>
          <a:p>
            <a:r>
              <a:rPr lang="de-DE" sz="2400" dirty="0"/>
              <a:t>Und doch gibt es sie, die </a:t>
            </a:r>
            <a:r>
              <a:rPr lang="de-DE" sz="2400" dirty="0">
                <a:solidFill>
                  <a:srgbClr val="FF0000"/>
                </a:solidFill>
              </a:rPr>
              <a:t>Gerüchte</a:t>
            </a:r>
            <a:r>
              <a:rPr lang="de-DE" sz="2400" dirty="0"/>
              <a:t>, dass die EU neue Vorschriften über Windeln für Alm-Kühe oder Zutatenlisten für Kuchen in Kitas erlassen hat.</a:t>
            </a:r>
          </a:p>
          <a:p>
            <a:r>
              <a:rPr lang="de-DE" sz="2400" dirty="0"/>
              <a:t> Immer gilt: besser noch einmal nachfragen, als alles glauben, was über „die EU“ zu lesen ist. Ein Auszug der absurdesten Mythen der vergangenen Jahre:</a:t>
            </a:r>
          </a:p>
          <a:p>
            <a:endParaRPr lang="de-DE" sz="2400" dirty="0"/>
          </a:p>
          <a:p>
            <a:endParaRPr lang="de-DE" sz="1300" dirty="0"/>
          </a:p>
          <a:p>
            <a:endParaRPr lang="de-DE" sz="1300" dirty="0"/>
          </a:p>
          <a:p>
            <a:endParaRPr lang="de-DE" sz="1300" dirty="0"/>
          </a:p>
          <a:p>
            <a:endParaRPr lang="de-DE" sz="1300" dirty="0"/>
          </a:p>
          <a:p>
            <a:endParaRPr lang="de-DE" sz="1300" dirty="0"/>
          </a:p>
          <a:p>
            <a:endParaRPr lang="de-DE" sz="1300" dirty="0"/>
          </a:p>
          <a:p>
            <a:r>
              <a:rPr lang="de-DE" sz="1300" dirty="0"/>
              <a:t>https://ec.europa.eu/germany/news/eu-myths_de</a:t>
            </a:r>
          </a:p>
        </p:txBody>
      </p:sp>
      <p:pic>
        <p:nvPicPr>
          <p:cNvPr id="4" name="Grafik 3">
            <a:extLst>
              <a:ext uri="{FF2B5EF4-FFF2-40B4-BE49-F238E27FC236}">
                <a16:creationId xmlns:a16="http://schemas.microsoft.com/office/drawing/2014/main" id="{4ECCB6B5-791C-4B90-8A1E-1C1AA2A8BBCB}"/>
              </a:ext>
            </a:extLst>
          </p:cNvPr>
          <p:cNvPicPr>
            <a:picLocks noChangeAspect="1"/>
          </p:cNvPicPr>
          <p:nvPr/>
        </p:nvPicPr>
        <p:blipFill rotWithShape="1">
          <a:blip r:embed="rId3"/>
          <a:srcRect r="10449" b="-1"/>
          <a:stretch/>
        </p:blipFill>
        <p:spPr>
          <a:xfrm>
            <a:off x="8203460" y="640080"/>
            <a:ext cx="3369177" cy="5280471"/>
          </a:xfrm>
          <a:prstGeom prst="rect">
            <a:avLst/>
          </a:prstGeom>
        </p:spPr>
      </p:pic>
      <p:grpSp>
        <p:nvGrpSpPr>
          <p:cNvPr id="18" name="Group 10">
            <a:extLst>
              <a:ext uri="{FF2B5EF4-FFF2-40B4-BE49-F238E27FC236}">
                <a16:creationId xmlns:a16="http://schemas.microsoft.com/office/drawing/2014/main" id="{639A5BF8-72C2-43E2-A19E-D54875260B5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892693D9-6EE8-42C4-B9CB-C347A34A56B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2">
              <a:extLst>
                <a:ext uri="{FF2B5EF4-FFF2-40B4-BE49-F238E27FC236}">
                  <a16:creationId xmlns:a16="http://schemas.microsoft.com/office/drawing/2014/main" id="{6EB50024-24B3-46AB-9E69-716EE18835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112638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18BA95-03E7-41B7-B442-0AF8C0A7FF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a:extLst>
              <a:ext uri="{FF2B5EF4-FFF2-40B4-BE49-F238E27FC236}">
                <a16:creationId xmlns:a16="http://schemas.microsoft.com/office/drawing/2014/main" id="{059D8741-EAD6-41B1-A882-70D70FC358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45444F36-3103-4D11-A25F-C054D4606D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Titel 1">
            <a:extLst>
              <a:ext uri="{FF2B5EF4-FFF2-40B4-BE49-F238E27FC236}">
                <a16:creationId xmlns:a16="http://schemas.microsoft.com/office/drawing/2014/main" id="{78B27D01-D4E9-4435-81A9-E583558229D1}"/>
              </a:ext>
            </a:extLst>
          </p:cNvPr>
          <p:cNvSpPr>
            <a:spLocks noGrp="1"/>
          </p:cNvSpPr>
          <p:nvPr>
            <p:ph type="title"/>
          </p:nvPr>
        </p:nvSpPr>
        <p:spPr>
          <a:xfrm>
            <a:off x="1490145" y="2376862"/>
            <a:ext cx="2640646" cy="2104273"/>
          </a:xfrm>
          <a:noFill/>
        </p:spPr>
        <p:txBody>
          <a:bodyPr>
            <a:normAutofit/>
          </a:bodyPr>
          <a:lstStyle/>
          <a:p>
            <a:pPr algn="ctr"/>
            <a:r>
              <a:rPr lang="de-DE" sz="3000">
                <a:solidFill>
                  <a:srgbClr val="FFFFFF"/>
                </a:solidFill>
              </a:rPr>
              <a:t>Ängste und Wahrheiten</a:t>
            </a:r>
          </a:p>
        </p:txBody>
      </p:sp>
      <p:sp>
        <p:nvSpPr>
          <p:cNvPr id="15" name="Rectangle 14">
            <a:extLst>
              <a:ext uri="{FF2B5EF4-FFF2-40B4-BE49-F238E27FC236}">
                <a16:creationId xmlns:a16="http://schemas.microsoft.com/office/drawing/2014/main" id="{AD9B3EAD-A2B3-42C4-927C-3455E3E69E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Inhaltsplatzhalter 2">
            <a:extLst>
              <a:ext uri="{FF2B5EF4-FFF2-40B4-BE49-F238E27FC236}">
                <a16:creationId xmlns:a16="http://schemas.microsoft.com/office/drawing/2014/main" id="{3B26E8C7-48BB-4E17-8E08-EBBD98667251}"/>
              </a:ext>
            </a:extLst>
          </p:cNvPr>
          <p:cNvGraphicFramePr>
            <a:graphicFrameLocks noGrp="1"/>
          </p:cNvGraphicFramePr>
          <p:nvPr>
            <p:ph idx="1"/>
            <p:extLst>
              <p:ext uri="{D42A27DB-BD31-4B8C-83A1-F6EECF244321}">
                <p14:modId xmlns:p14="http://schemas.microsoft.com/office/powerpoint/2010/main" val="566358487"/>
              </p:ext>
            </p:extLst>
          </p:nvPr>
        </p:nvGraphicFramePr>
        <p:xfrm>
          <a:off x="6081713" y="725488"/>
          <a:ext cx="5141912" cy="54070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201607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26535-C9C6-49CD-9CA9-B4DC36E883E2}"/>
              </a:ext>
            </a:extLst>
          </p:cNvPr>
          <p:cNvSpPr>
            <a:spLocks noGrp="1"/>
          </p:cNvSpPr>
          <p:nvPr>
            <p:ph type="title"/>
          </p:nvPr>
        </p:nvSpPr>
        <p:spPr>
          <a:xfrm>
            <a:off x="1069848" y="798394"/>
            <a:ext cx="4730451" cy="1637730"/>
          </a:xfrm>
        </p:spPr>
        <p:txBody>
          <a:bodyPr>
            <a:normAutofit/>
          </a:bodyPr>
          <a:lstStyle/>
          <a:p>
            <a:r>
              <a:rPr lang="de-DE" sz="4400"/>
              <a:t>Was bedeutet dir Frieden?</a:t>
            </a:r>
          </a:p>
        </p:txBody>
      </p:sp>
      <p:sp>
        <p:nvSpPr>
          <p:cNvPr id="3" name="Inhaltsplatzhalter 2">
            <a:extLst>
              <a:ext uri="{FF2B5EF4-FFF2-40B4-BE49-F238E27FC236}">
                <a16:creationId xmlns:a16="http://schemas.microsoft.com/office/drawing/2014/main" id="{69550610-20D9-4413-9B2C-33F8EBFD306C}"/>
              </a:ext>
            </a:extLst>
          </p:cNvPr>
          <p:cNvSpPr>
            <a:spLocks noGrp="1"/>
          </p:cNvSpPr>
          <p:nvPr>
            <p:ph idx="1"/>
          </p:nvPr>
        </p:nvSpPr>
        <p:spPr>
          <a:xfrm>
            <a:off x="1069848" y="2578608"/>
            <a:ext cx="4730451" cy="3593592"/>
          </a:xfrm>
        </p:spPr>
        <p:txBody>
          <a:bodyPr>
            <a:normAutofit/>
          </a:bodyPr>
          <a:lstStyle/>
          <a:p>
            <a:r>
              <a:rPr lang="de-DE" dirty="0"/>
              <a:t>Abwesenheit von Krieg?</a:t>
            </a:r>
          </a:p>
          <a:p>
            <a:r>
              <a:rPr lang="de-DE" dirty="0"/>
              <a:t>Freies, ungefährdetes Reisen?</a:t>
            </a:r>
          </a:p>
          <a:p>
            <a:r>
              <a:rPr lang="de-DE" dirty="0"/>
              <a:t>Gemeinsames Handeln?</a:t>
            </a:r>
          </a:p>
        </p:txBody>
      </p:sp>
      <p:pic>
        <p:nvPicPr>
          <p:cNvPr id="4" name="Grafik 3">
            <a:extLst>
              <a:ext uri="{FF2B5EF4-FFF2-40B4-BE49-F238E27FC236}">
                <a16:creationId xmlns:a16="http://schemas.microsoft.com/office/drawing/2014/main" id="{D2ECA843-4BF9-46A9-9419-2CBAFA5D6653}"/>
              </a:ext>
            </a:extLst>
          </p:cNvPr>
          <p:cNvPicPr>
            <a:picLocks noChangeAspect="1"/>
          </p:cNvPicPr>
          <p:nvPr/>
        </p:nvPicPr>
        <p:blipFill rotWithShape="1">
          <a:blip r:embed="rId2"/>
          <a:srcRect l="19736" r="20066"/>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9" name="Freeform: Shape 8">
            <a:extLst>
              <a:ext uri="{FF2B5EF4-FFF2-40B4-BE49-F238E27FC236}">
                <a16:creationId xmlns:a16="http://schemas.microsoft.com/office/drawing/2014/main" id="{484E34F7-E155-426C-A88E-8AEA6CF3F7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85699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A18B14-0D67-4C47-A547-E55E2FF2AE4E}"/>
              </a:ext>
            </a:extLst>
          </p:cNvPr>
          <p:cNvSpPr>
            <a:spLocks noGrp="1"/>
          </p:cNvSpPr>
          <p:nvPr>
            <p:ph type="title"/>
          </p:nvPr>
        </p:nvSpPr>
        <p:spPr>
          <a:xfrm>
            <a:off x="1066800" y="4511898"/>
            <a:ext cx="6156790" cy="1609344"/>
          </a:xfrm>
        </p:spPr>
        <p:txBody>
          <a:bodyPr anchor="ctr">
            <a:normAutofit/>
          </a:bodyPr>
          <a:lstStyle/>
          <a:p>
            <a:pPr algn="r"/>
            <a:r>
              <a:rPr lang="de-DE"/>
              <a:t>Frieden</a:t>
            </a:r>
          </a:p>
        </p:txBody>
      </p:sp>
      <p:pic>
        <p:nvPicPr>
          <p:cNvPr id="4" name="Inhaltsplatzhalter 3">
            <a:extLst>
              <a:ext uri="{FF2B5EF4-FFF2-40B4-BE49-F238E27FC236}">
                <a16:creationId xmlns:a16="http://schemas.microsoft.com/office/drawing/2014/main" id="{C8F61DD0-CFEB-4245-AE50-2A730ED045B3}"/>
              </a:ext>
            </a:extLst>
          </p:cNvPr>
          <p:cNvPicPr>
            <a:picLocks noChangeAspect="1"/>
          </p:cNvPicPr>
          <p:nvPr/>
        </p:nvPicPr>
        <p:blipFill>
          <a:blip r:embed="rId2"/>
          <a:stretch>
            <a:fillRect/>
          </a:stretch>
        </p:blipFill>
        <p:spPr>
          <a:xfrm>
            <a:off x="2649478" y="643468"/>
            <a:ext cx="6914380" cy="3457190"/>
          </a:xfrm>
          <a:prstGeom prst="rect">
            <a:avLst/>
          </a:prstGeom>
        </p:spPr>
      </p:pic>
      <p:sp>
        <p:nvSpPr>
          <p:cNvPr id="11" name="Rectangle 10">
            <a:extLst>
              <a:ext uri="{FF2B5EF4-FFF2-40B4-BE49-F238E27FC236}">
                <a16:creationId xmlns:a16="http://schemas.microsoft.com/office/drawing/2014/main" id="{CAC6F186-990E-4A9E-9C75-88580953E2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4431215"/>
            <a:ext cx="10058400"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1598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A26256-7B3E-40E0-8EEC-60BE28EB8119}"/>
              </a:ext>
            </a:extLst>
          </p:cNvPr>
          <p:cNvSpPr>
            <a:spLocks noGrp="1"/>
          </p:cNvSpPr>
          <p:nvPr>
            <p:ph type="title"/>
          </p:nvPr>
        </p:nvSpPr>
        <p:spPr/>
        <p:txBody>
          <a:bodyPr/>
          <a:lstStyle/>
          <a:p>
            <a:r>
              <a:rPr lang="de-DE" dirty="0"/>
              <a:t>Europäische </a:t>
            </a:r>
            <a:r>
              <a:rPr lang="de-DE" dirty="0" err="1"/>
              <a:t>Bürgerintiative</a:t>
            </a:r>
            <a:endParaRPr lang="de-DE" dirty="0"/>
          </a:p>
        </p:txBody>
      </p:sp>
      <p:sp>
        <p:nvSpPr>
          <p:cNvPr id="3" name="Inhaltsplatzhalter 2">
            <a:extLst>
              <a:ext uri="{FF2B5EF4-FFF2-40B4-BE49-F238E27FC236}">
                <a16:creationId xmlns:a16="http://schemas.microsoft.com/office/drawing/2014/main" id="{77037422-B947-4E30-B303-A45F56E83D40}"/>
              </a:ext>
            </a:extLst>
          </p:cNvPr>
          <p:cNvSpPr>
            <a:spLocks noGrp="1"/>
          </p:cNvSpPr>
          <p:nvPr>
            <p:ph idx="1"/>
          </p:nvPr>
        </p:nvSpPr>
        <p:spPr/>
        <p:txBody>
          <a:bodyPr>
            <a:normAutofit fontScale="92500" lnSpcReduction="20000"/>
          </a:bodyPr>
          <a:lstStyle/>
          <a:p>
            <a:r>
              <a:rPr lang="de-DE" dirty="0"/>
              <a:t>Die Europäische Bürgerinitiative wurde mit dem Vertrag von Lissabon eingeführt und gibt den Bürgerinnen und Bürgern Europas die Möglichkeit, ein bestimmtes Thema auf die politische Tagesordnung der Kommission setzen zu lassen. Sie wurde im April 2012 offiziell eingeführt.</a:t>
            </a:r>
          </a:p>
          <a:p>
            <a:endParaRPr lang="de-DE" dirty="0"/>
          </a:p>
          <a:p>
            <a:r>
              <a:rPr lang="de-DE" dirty="0"/>
              <a:t>Ist eine Europäische Bürgerinitiative formal registriert, so können eine Million Bürger aus mindestens einem Viertel der EU-Mitgliedstaaten die Europäische Kommission dazu auffordern, im Rahmen der Befugnisse der Kommission Rechtsakte vorzulegen.</a:t>
            </a:r>
          </a:p>
          <a:p>
            <a:endParaRPr lang="de-DE" dirty="0"/>
          </a:p>
          <a:p>
            <a:r>
              <a:rPr lang="de-DE" dirty="0"/>
              <a:t>Zulässig ist eine Initiative, wenn die geplante Maßnahme (1) nicht offenkundig außerhalb des Rahmens liegt, in dem die Kommission befugt ist, einen Vorschlag für einen Rechtsakt vorzulegen, (2) nicht offenkundig missbräuchlich, unseriös oder schikanös ist und (3) nicht offenkundig gegen die Werte der Union verstößt.</a:t>
            </a:r>
          </a:p>
          <a:p>
            <a:r>
              <a:rPr lang="de-DE" dirty="0">
                <a:highlight>
                  <a:srgbClr val="FFFF00"/>
                </a:highlight>
              </a:rPr>
              <a:t>Quelle: https://europa.eu/citizens-initiative/_de</a:t>
            </a:r>
          </a:p>
        </p:txBody>
      </p:sp>
    </p:spTree>
    <p:extLst>
      <p:ext uri="{BB962C8B-B14F-4D97-AF65-F5344CB8AC3E}">
        <p14:creationId xmlns:p14="http://schemas.microsoft.com/office/powerpoint/2010/main" val="2146993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CA2D31-2811-4078-BA6D-7EAE503613F9}"/>
              </a:ext>
            </a:extLst>
          </p:cNvPr>
          <p:cNvSpPr>
            <a:spLocks noGrp="1"/>
          </p:cNvSpPr>
          <p:nvPr>
            <p:ph type="title"/>
          </p:nvPr>
        </p:nvSpPr>
        <p:spPr/>
        <p:txBody>
          <a:bodyPr/>
          <a:lstStyle/>
          <a:p>
            <a:r>
              <a:rPr lang="de-DE" dirty="0"/>
              <a:t>Was würdest Du dir von der EU wünschen? </a:t>
            </a:r>
          </a:p>
        </p:txBody>
      </p:sp>
      <p:sp>
        <p:nvSpPr>
          <p:cNvPr id="3" name="Inhaltsplatzhalter 2">
            <a:extLst>
              <a:ext uri="{FF2B5EF4-FFF2-40B4-BE49-F238E27FC236}">
                <a16:creationId xmlns:a16="http://schemas.microsoft.com/office/drawing/2014/main" id="{BFB510A8-5E52-4EBE-88F7-E839E092D770}"/>
              </a:ext>
            </a:extLst>
          </p:cNvPr>
          <p:cNvSpPr>
            <a:spLocks noGrp="1"/>
          </p:cNvSpPr>
          <p:nvPr>
            <p:ph idx="1"/>
          </p:nvPr>
        </p:nvSpPr>
        <p:spPr/>
        <p:txBody>
          <a:bodyPr/>
          <a:lstStyle/>
          <a:p>
            <a:r>
              <a:rPr lang="de-DE" dirty="0"/>
              <a:t>Nenne 3 Begriffe, die dir besonders wichtig sind für deine Zukunft!</a:t>
            </a:r>
          </a:p>
        </p:txBody>
      </p:sp>
    </p:spTree>
    <p:extLst>
      <p:ext uri="{BB962C8B-B14F-4D97-AF65-F5344CB8AC3E}">
        <p14:creationId xmlns:p14="http://schemas.microsoft.com/office/powerpoint/2010/main" val="4253695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64958D-AF5D-4863-B5FB-83F6B8CB1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3986168-C95C-4648-90AC-33C61C418EEF}"/>
              </a:ext>
            </a:extLst>
          </p:cNvPr>
          <p:cNvSpPr>
            <a:spLocks noGrp="1"/>
          </p:cNvSpPr>
          <p:nvPr>
            <p:ph type="title"/>
          </p:nvPr>
        </p:nvSpPr>
        <p:spPr>
          <a:xfrm>
            <a:off x="4970109" y="484632"/>
            <a:ext cx="6730277" cy="1609344"/>
          </a:xfrm>
          <a:ln>
            <a:noFill/>
          </a:ln>
        </p:spPr>
        <p:txBody>
          <a:bodyPr>
            <a:normAutofit/>
          </a:bodyPr>
          <a:lstStyle/>
          <a:p>
            <a:r>
              <a:rPr lang="de-DE" sz="4800"/>
              <a:t>Bewegung und Reisen…</a:t>
            </a:r>
          </a:p>
        </p:txBody>
      </p:sp>
      <p:pic>
        <p:nvPicPr>
          <p:cNvPr id="4" name="Inhaltsplatzhalter 3">
            <a:extLst>
              <a:ext uri="{FF2B5EF4-FFF2-40B4-BE49-F238E27FC236}">
                <a16:creationId xmlns:a16="http://schemas.microsoft.com/office/drawing/2014/main" id="{F56033B8-DAB7-4CFB-BB71-9CB897C4873F}"/>
              </a:ext>
            </a:extLst>
          </p:cNvPr>
          <p:cNvPicPr>
            <a:picLocks noChangeAspect="1"/>
          </p:cNvPicPr>
          <p:nvPr/>
        </p:nvPicPr>
        <p:blipFill rotWithShape="1">
          <a:blip r:embed="rId4"/>
          <a:srcRect t="756" r="2" b="4421"/>
          <a:stretch/>
        </p:blipFill>
        <p:spPr>
          <a:xfrm>
            <a:off x="3344" y="10"/>
            <a:ext cx="4646726" cy="6857990"/>
          </a:xfrm>
          <a:prstGeom prst="rect">
            <a:avLst/>
          </a:prstGeom>
        </p:spPr>
      </p:pic>
      <p:sp>
        <p:nvSpPr>
          <p:cNvPr id="8" name="Content Placeholder 7">
            <a:extLst>
              <a:ext uri="{FF2B5EF4-FFF2-40B4-BE49-F238E27FC236}">
                <a16:creationId xmlns:a16="http://schemas.microsoft.com/office/drawing/2014/main" id="{2B0F8134-24A7-41AA-9BF3-2B99D6B5DBE5}"/>
              </a:ext>
            </a:extLst>
          </p:cNvPr>
          <p:cNvSpPr>
            <a:spLocks noGrp="1"/>
          </p:cNvSpPr>
          <p:nvPr>
            <p:ph idx="1"/>
          </p:nvPr>
        </p:nvSpPr>
        <p:spPr>
          <a:xfrm>
            <a:off x="4970109" y="2121408"/>
            <a:ext cx="6730276" cy="4050792"/>
          </a:xfrm>
        </p:spPr>
        <p:txBody>
          <a:bodyPr>
            <a:normAutofit/>
          </a:bodyPr>
          <a:lstStyle/>
          <a:p>
            <a:r>
              <a:rPr lang="en-US" sz="1800" dirty="0" err="1"/>
              <a:t>Kontakt</a:t>
            </a:r>
            <a:r>
              <a:rPr lang="en-US" sz="1800" dirty="0"/>
              <a:t>: g.wolfram@macromedia.de</a:t>
            </a:r>
          </a:p>
        </p:txBody>
      </p:sp>
      <p:grpSp>
        <p:nvGrpSpPr>
          <p:cNvPr id="13" name="Group 12">
            <a:extLst>
              <a:ext uri="{FF2B5EF4-FFF2-40B4-BE49-F238E27FC236}">
                <a16:creationId xmlns:a16="http://schemas.microsoft.com/office/drawing/2014/main" id="{11002ACD-3B0C-4885-8754-8A00E926FE4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DF0313CD-4196-4456-A70D-5EE2B995BA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80DE0B32-9EE8-4975-AD48-3855B0A82A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828771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391BF9-587C-447F-9B54-DAE77ED816CE}"/>
              </a:ext>
            </a:extLst>
          </p:cNvPr>
          <p:cNvSpPr>
            <a:spLocks noGrp="1"/>
          </p:cNvSpPr>
          <p:nvPr>
            <p:ph type="title"/>
          </p:nvPr>
        </p:nvSpPr>
        <p:spPr/>
        <p:txBody>
          <a:bodyPr/>
          <a:lstStyle/>
          <a:p>
            <a:r>
              <a:rPr lang="de-DE" dirty="0"/>
              <a:t>Kinderrechte EU</a:t>
            </a:r>
          </a:p>
        </p:txBody>
      </p:sp>
      <p:sp>
        <p:nvSpPr>
          <p:cNvPr id="3" name="Inhaltsplatzhalter 2">
            <a:extLst>
              <a:ext uri="{FF2B5EF4-FFF2-40B4-BE49-F238E27FC236}">
                <a16:creationId xmlns:a16="http://schemas.microsoft.com/office/drawing/2014/main" id="{3E2D2493-4035-44FF-A08A-2635E8A2D71A}"/>
              </a:ext>
            </a:extLst>
          </p:cNvPr>
          <p:cNvSpPr>
            <a:spLocks noGrp="1"/>
          </p:cNvSpPr>
          <p:nvPr>
            <p:ph idx="1"/>
          </p:nvPr>
        </p:nvSpPr>
        <p:spPr/>
        <p:txBody>
          <a:bodyPr/>
          <a:lstStyle/>
          <a:p>
            <a:r>
              <a:rPr lang="de-DE" dirty="0">
                <a:hlinkClick r:id="rId2"/>
              </a:rPr>
              <a:t>https://ec.europa.eu/germany/news/20210324-eu-strategie-kinderrechte_de</a:t>
            </a:r>
            <a:endParaRPr lang="de-DE" dirty="0"/>
          </a:p>
          <a:p>
            <a:endParaRPr lang="de-DE" dirty="0"/>
          </a:p>
          <a:p>
            <a:r>
              <a:rPr lang="de-DE" dirty="0"/>
              <a:t>18 Millionen Kinder in der EU,  die vielen neuen Problemen und Herausforderungen (Ausgrenzung, Cybermobbing, Gewalt etc.) ausgesetzt sind.</a:t>
            </a:r>
          </a:p>
          <a:p>
            <a:r>
              <a:rPr lang="de-DE" dirty="0"/>
              <a:t>Die Europäische Kommission hat 2021 die erste umfassende EU-Kinderrechtsstrategie sowie einen Vorschlag zur Einführung einer Europäischen </a:t>
            </a:r>
            <a:r>
              <a:rPr lang="de-DE" dirty="0">
                <a:solidFill>
                  <a:srgbClr val="FF0000"/>
                </a:solidFill>
              </a:rPr>
              <a:t>Kindergarantie</a:t>
            </a:r>
            <a:r>
              <a:rPr lang="de-DE" dirty="0"/>
              <a:t> angenommen.  (März 2021)</a:t>
            </a:r>
          </a:p>
          <a:p>
            <a:r>
              <a:rPr lang="de-DE" dirty="0"/>
              <a:t>Ziel ist, die </a:t>
            </a:r>
            <a:r>
              <a:rPr lang="de-DE" dirty="0">
                <a:solidFill>
                  <a:srgbClr val="FF0000"/>
                </a:solidFill>
              </a:rPr>
              <a:t>Kinderrechte zu stärken</a:t>
            </a:r>
            <a:r>
              <a:rPr lang="de-DE" dirty="0"/>
              <a:t>, die bestmöglichen Voraussetzungen für Kinder zu schaffen und die </a:t>
            </a:r>
            <a:r>
              <a:rPr lang="de-DE" dirty="0">
                <a:solidFill>
                  <a:srgbClr val="FF0000"/>
                </a:solidFill>
              </a:rPr>
              <a:t>Chancengleichheit von Kindern </a:t>
            </a:r>
            <a:r>
              <a:rPr lang="de-DE" dirty="0"/>
              <a:t>zu fördern, die von Armut oder sozialer Ausgrenzung bedroht sind.</a:t>
            </a:r>
          </a:p>
        </p:txBody>
      </p:sp>
    </p:spTree>
    <p:extLst>
      <p:ext uri="{BB962C8B-B14F-4D97-AF65-F5344CB8AC3E}">
        <p14:creationId xmlns:p14="http://schemas.microsoft.com/office/powerpoint/2010/main" val="1751936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F39CB7-30DA-4626-9CA7-515DAA2F3A4A}"/>
              </a:ext>
            </a:extLst>
          </p:cNvPr>
          <p:cNvSpPr>
            <a:spLocks noGrp="1"/>
          </p:cNvSpPr>
          <p:nvPr>
            <p:ph type="title"/>
          </p:nvPr>
        </p:nvSpPr>
        <p:spPr/>
        <p:txBody>
          <a:bodyPr>
            <a:normAutofit fontScale="90000"/>
          </a:bodyPr>
          <a:lstStyle/>
          <a:p>
            <a:r>
              <a:rPr lang="de-DE" dirty="0"/>
              <a:t>Was ist für </a:t>
            </a:r>
            <a:br>
              <a:rPr lang="de-DE" dirty="0"/>
            </a:br>
            <a:r>
              <a:rPr lang="de-DE" dirty="0"/>
              <a:t>Dich </a:t>
            </a:r>
            <a:br>
              <a:rPr lang="de-DE" dirty="0"/>
            </a:br>
            <a:r>
              <a:rPr lang="de-DE" dirty="0"/>
              <a:t>Europa?</a:t>
            </a:r>
          </a:p>
        </p:txBody>
      </p:sp>
      <p:pic>
        <p:nvPicPr>
          <p:cNvPr id="4" name="Inhaltsplatzhalter 3">
            <a:extLst>
              <a:ext uri="{FF2B5EF4-FFF2-40B4-BE49-F238E27FC236}">
                <a16:creationId xmlns:a16="http://schemas.microsoft.com/office/drawing/2014/main" id="{F4AA5422-A812-472E-B2FC-DE9123855671}"/>
              </a:ext>
            </a:extLst>
          </p:cNvPr>
          <p:cNvPicPr>
            <a:picLocks noGrp="1" noChangeAspect="1"/>
          </p:cNvPicPr>
          <p:nvPr>
            <p:ph idx="1"/>
          </p:nvPr>
        </p:nvPicPr>
        <p:blipFill>
          <a:blip r:embed="rId2"/>
          <a:stretch>
            <a:fillRect/>
          </a:stretch>
        </p:blipFill>
        <p:spPr>
          <a:xfrm>
            <a:off x="4536490" y="57129"/>
            <a:ext cx="6480698" cy="6567834"/>
          </a:xfrm>
          <a:prstGeom prst="rect">
            <a:avLst/>
          </a:prstGeom>
        </p:spPr>
      </p:pic>
    </p:spTree>
    <p:extLst>
      <p:ext uri="{BB962C8B-B14F-4D97-AF65-F5344CB8AC3E}">
        <p14:creationId xmlns:p14="http://schemas.microsoft.com/office/powerpoint/2010/main" val="2141591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009DD9B-5EE2-4C0D-8B2B-351C8C1022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nhaltsplatzhalter 3" descr="Ein Bild, das Text, Elektronik enthält.&#10;&#10;Automatisch generierte Beschreibung">
            <a:extLst>
              <a:ext uri="{FF2B5EF4-FFF2-40B4-BE49-F238E27FC236}">
                <a16:creationId xmlns:a16="http://schemas.microsoft.com/office/drawing/2014/main" id="{F9EEF9B2-5AE2-47C7-ABD8-9C9691F0314D}"/>
              </a:ext>
            </a:extLst>
          </p:cNvPr>
          <p:cNvPicPr>
            <a:picLocks noChangeAspect="1"/>
          </p:cNvPicPr>
          <p:nvPr/>
        </p:nvPicPr>
        <p:blipFill rotWithShape="1">
          <a:blip r:embed="rId2"/>
          <a:srcRect r="2223" b="1"/>
          <a:stretch/>
        </p:blipFill>
        <p:spPr>
          <a:xfrm>
            <a:off x="-1" y="10"/>
            <a:ext cx="12191999" cy="6857990"/>
          </a:xfrm>
          <a:prstGeom prst="rect">
            <a:avLst/>
          </a:prstGeom>
        </p:spPr>
      </p:pic>
      <p:sp>
        <p:nvSpPr>
          <p:cNvPr id="13" name="Rectangle 12">
            <a:extLst>
              <a:ext uri="{FF2B5EF4-FFF2-40B4-BE49-F238E27FC236}">
                <a16:creationId xmlns:a16="http://schemas.microsoft.com/office/drawing/2014/main" id="{E720DB99-7745-4E75-9D96-AAB6D55C53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D68803C4-E159-4360-B7BB-74205C8F78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3">
              <a:alphaModFix amt="9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85DEA33A-7D6B-46B6-914D-D6C11C57A9D8}"/>
              </a:ext>
            </a:extLst>
          </p:cNvPr>
          <p:cNvSpPr>
            <a:spLocks noGrp="1"/>
          </p:cNvSpPr>
          <p:nvPr>
            <p:ph type="title"/>
          </p:nvPr>
        </p:nvSpPr>
        <p:spPr>
          <a:xfrm>
            <a:off x="1285456" y="4162031"/>
            <a:ext cx="4543683" cy="1767141"/>
          </a:xfrm>
        </p:spPr>
        <p:txBody>
          <a:bodyPr>
            <a:normAutofit/>
          </a:bodyPr>
          <a:lstStyle/>
          <a:p>
            <a:pPr algn="r"/>
            <a:r>
              <a:rPr lang="de-DE" sz="3800" dirty="0"/>
              <a:t>Gibt es eine Europa- Hymne? Und einen Gemeinsamen </a:t>
            </a:r>
            <a:r>
              <a:rPr lang="de-DE" sz="3800" dirty="0" err="1"/>
              <a:t>SLogan</a:t>
            </a:r>
            <a:r>
              <a:rPr lang="de-DE" sz="3800" dirty="0"/>
              <a:t>?</a:t>
            </a:r>
          </a:p>
        </p:txBody>
      </p:sp>
      <p:sp>
        <p:nvSpPr>
          <p:cNvPr id="8" name="Content Placeholder 7">
            <a:extLst>
              <a:ext uri="{FF2B5EF4-FFF2-40B4-BE49-F238E27FC236}">
                <a16:creationId xmlns:a16="http://schemas.microsoft.com/office/drawing/2014/main" id="{A2C67E6F-C1F6-4BDC-B9BC-F7AA9059B41F}"/>
              </a:ext>
            </a:extLst>
          </p:cNvPr>
          <p:cNvSpPr>
            <a:spLocks noGrp="1"/>
          </p:cNvSpPr>
          <p:nvPr>
            <p:ph idx="1"/>
          </p:nvPr>
        </p:nvSpPr>
        <p:spPr>
          <a:xfrm>
            <a:off x="6217920" y="4170410"/>
            <a:ext cx="4699221" cy="1767141"/>
          </a:xfrm>
        </p:spPr>
        <p:txBody>
          <a:bodyPr anchor="ctr">
            <a:normAutofit/>
          </a:bodyPr>
          <a:lstStyle/>
          <a:p>
            <a:endParaRPr lang="en-US" sz="1800"/>
          </a:p>
        </p:txBody>
      </p:sp>
      <p:sp>
        <p:nvSpPr>
          <p:cNvPr id="17" name="Rectangle 16">
            <a:extLst>
              <a:ext uri="{FF2B5EF4-FFF2-40B4-BE49-F238E27FC236}">
                <a16:creationId xmlns:a16="http://schemas.microsoft.com/office/drawing/2014/main" id="{504B0465-3B07-49BF-BEA7-D814762462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Oval 18">
            <a:extLst>
              <a:ext uri="{FF2B5EF4-FFF2-40B4-BE49-F238E27FC236}">
                <a16:creationId xmlns:a16="http://schemas.microsoft.com/office/drawing/2014/main" id="{49B7FFA5-14CB-4A4F-9BCC-CA3AA5D9D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20">
            <a:extLst>
              <a:ext uri="{FF2B5EF4-FFF2-40B4-BE49-F238E27FC236}">
                <a16:creationId xmlns:a16="http://schemas.microsoft.com/office/drawing/2014/main" id="{04E48745-7512-4EC2-9E20-9092D1215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0860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118BA95-03E7-41B7-B442-0AF8C0A7FF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0" name="Group 9">
            <a:extLst>
              <a:ext uri="{FF2B5EF4-FFF2-40B4-BE49-F238E27FC236}">
                <a16:creationId xmlns:a16="http://schemas.microsoft.com/office/drawing/2014/main" id="{E799C3D5-7D55-4046-808C-F290F456D6E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11" name="Oval 10">
              <a:extLst>
                <a:ext uri="{FF2B5EF4-FFF2-40B4-BE49-F238E27FC236}">
                  <a16:creationId xmlns:a16="http://schemas.microsoft.com/office/drawing/2014/main" id="{059D8741-EAD6-41B1-A882-70D70FC3582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a:extLst>
                <a:ext uri="{FF2B5EF4-FFF2-40B4-BE49-F238E27FC236}">
                  <a16:creationId xmlns:a16="http://schemas.microsoft.com/office/drawing/2014/main" id="{45444F36-3103-4D11-A25F-C054D4606DA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el 1">
            <a:extLst>
              <a:ext uri="{FF2B5EF4-FFF2-40B4-BE49-F238E27FC236}">
                <a16:creationId xmlns:a16="http://schemas.microsoft.com/office/drawing/2014/main" id="{1D5DB82E-C390-48A2-9A15-ECB5473DABFD}"/>
              </a:ext>
            </a:extLst>
          </p:cNvPr>
          <p:cNvSpPr>
            <a:spLocks noGrp="1"/>
          </p:cNvSpPr>
          <p:nvPr>
            <p:ph type="title"/>
          </p:nvPr>
        </p:nvSpPr>
        <p:spPr>
          <a:xfrm>
            <a:off x="1490145" y="2376862"/>
            <a:ext cx="2640646" cy="2104273"/>
          </a:xfrm>
          <a:noFill/>
        </p:spPr>
        <p:txBody>
          <a:bodyPr>
            <a:normAutofit/>
          </a:bodyPr>
          <a:lstStyle/>
          <a:p>
            <a:pPr algn="ctr"/>
            <a:r>
              <a:rPr lang="de-DE" sz="3000">
                <a:solidFill>
                  <a:srgbClr val="FFFFFF"/>
                </a:solidFill>
              </a:rPr>
              <a:t>Eine kleine zeitreise…</a:t>
            </a:r>
          </a:p>
        </p:txBody>
      </p:sp>
      <p:sp>
        <p:nvSpPr>
          <p:cNvPr id="14" name="Rectangle 13">
            <a:extLst>
              <a:ext uri="{FF2B5EF4-FFF2-40B4-BE49-F238E27FC236}">
                <a16:creationId xmlns:a16="http://schemas.microsoft.com/office/drawing/2014/main" id="{AD9B3EAD-A2B3-42C4-927C-3455E3E69E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Inhaltsplatzhalter 2">
            <a:extLst>
              <a:ext uri="{FF2B5EF4-FFF2-40B4-BE49-F238E27FC236}">
                <a16:creationId xmlns:a16="http://schemas.microsoft.com/office/drawing/2014/main" id="{C5C660B0-553F-433F-9E74-90437520AB5A}"/>
              </a:ext>
            </a:extLst>
          </p:cNvPr>
          <p:cNvSpPr>
            <a:spLocks noGrp="1"/>
          </p:cNvSpPr>
          <p:nvPr>
            <p:ph idx="1"/>
          </p:nvPr>
        </p:nvSpPr>
        <p:spPr>
          <a:xfrm>
            <a:off x="6081089" y="725394"/>
            <a:ext cx="5142658" cy="5407212"/>
          </a:xfrm>
        </p:spPr>
        <p:txBody>
          <a:bodyPr anchor="ctr">
            <a:normAutofit/>
          </a:bodyPr>
          <a:lstStyle/>
          <a:p>
            <a:r>
              <a:rPr lang="de-DE" dirty="0"/>
              <a:t>https://www.europarl.europa.eu/germany/resource/static/files/service/poster_die_eu_im_ueberblick.pdf</a:t>
            </a:r>
          </a:p>
        </p:txBody>
      </p:sp>
    </p:spTree>
    <p:extLst>
      <p:ext uri="{BB962C8B-B14F-4D97-AF65-F5344CB8AC3E}">
        <p14:creationId xmlns:p14="http://schemas.microsoft.com/office/powerpoint/2010/main" val="2356719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009DD9B-5EE2-4C0D-8B2B-351C8C1022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720DB99-7745-4E75-9D96-AAB6D55C53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D68803C4-E159-4360-B7BB-74205C8F78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504B0465-3B07-49BF-BEA7-D814762462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E8D391D9-0ED7-4338-BD0D-76C8591D1C5D}"/>
              </a:ext>
            </a:extLst>
          </p:cNvPr>
          <p:cNvSpPr>
            <a:spLocks noGrp="1"/>
          </p:cNvSpPr>
          <p:nvPr>
            <p:ph type="title"/>
          </p:nvPr>
        </p:nvSpPr>
        <p:spPr>
          <a:xfrm>
            <a:off x="1069848" y="484632"/>
            <a:ext cx="10058400" cy="1609344"/>
          </a:xfrm>
        </p:spPr>
        <p:txBody>
          <a:bodyPr>
            <a:normAutofit/>
          </a:bodyPr>
          <a:lstStyle/>
          <a:p>
            <a:r>
              <a:rPr lang="de-DE" dirty="0"/>
              <a:t>Woher kommt eigentlich der Name Europa?</a:t>
            </a:r>
          </a:p>
        </p:txBody>
      </p:sp>
      <p:pic>
        <p:nvPicPr>
          <p:cNvPr id="4" name="Inhaltsplatzhalter 3" descr="Ein Bild, das Text, ClipArt enthält.&#10;&#10;Automatisch generierte Beschreibung">
            <a:extLst>
              <a:ext uri="{FF2B5EF4-FFF2-40B4-BE49-F238E27FC236}">
                <a16:creationId xmlns:a16="http://schemas.microsoft.com/office/drawing/2014/main" id="{12FC03D1-8959-4A2C-BD60-E316E5BEF965}"/>
              </a:ext>
            </a:extLst>
          </p:cNvPr>
          <p:cNvPicPr>
            <a:picLocks noChangeAspect="1"/>
          </p:cNvPicPr>
          <p:nvPr/>
        </p:nvPicPr>
        <p:blipFill rotWithShape="1">
          <a:blip r:embed="rId4"/>
          <a:srcRect r="17035" b="1"/>
          <a:stretch/>
        </p:blipFill>
        <p:spPr>
          <a:xfrm>
            <a:off x="1007196" y="2265037"/>
            <a:ext cx="5088800" cy="3907158"/>
          </a:xfrm>
          <a:prstGeom prst="rect">
            <a:avLst/>
          </a:prstGeom>
        </p:spPr>
      </p:pic>
      <p:sp>
        <p:nvSpPr>
          <p:cNvPr id="8" name="Content Placeholder 7">
            <a:extLst>
              <a:ext uri="{FF2B5EF4-FFF2-40B4-BE49-F238E27FC236}">
                <a16:creationId xmlns:a16="http://schemas.microsoft.com/office/drawing/2014/main" id="{14F7CAB2-231F-4960-B810-8F9B45C69022}"/>
              </a:ext>
            </a:extLst>
          </p:cNvPr>
          <p:cNvSpPr>
            <a:spLocks noGrp="1"/>
          </p:cNvSpPr>
          <p:nvPr>
            <p:ph idx="1"/>
          </p:nvPr>
        </p:nvSpPr>
        <p:spPr>
          <a:xfrm>
            <a:off x="6496216" y="2320412"/>
            <a:ext cx="4632031" cy="3851787"/>
          </a:xfrm>
        </p:spPr>
        <p:txBody>
          <a:bodyPr anchor="ctr">
            <a:normAutofit/>
          </a:bodyPr>
          <a:lstStyle/>
          <a:p>
            <a:endParaRPr lang="en-US"/>
          </a:p>
        </p:txBody>
      </p:sp>
      <p:sp>
        <p:nvSpPr>
          <p:cNvPr id="19" name="Oval 18">
            <a:extLst>
              <a:ext uri="{FF2B5EF4-FFF2-40B4-BE49-F238E27FC236}">
                <a16:creationId xmlns:a16="http://schemas.microsoft.com/office/drawing/2014/main" id="{49B7FFA5-14CB-4A4F-9BCC-CA3AA5D9D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20">
            <a:extLst>
              <a:ext uri="{FF2B5EF4-FFF2-40B4-BE49-F238E27FC236}">
                <a16:creationId xmlns:a16="http://schemas.microsoft.com/office/drawing/2014/main" id="{04E48745-7512-4EC2-9E20-9092D12150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75889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2A0E4E09-FC02-4ADC-951A-3FFA90B6FE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7470796-E294-4236-9857-5AEC4398CF06}"/>
              </a:ext>
            </a:extLst>
          </p:cNvPr>
          <p:cNvSpPr>
            <a:spLocks noGrp="1"/>
          </p:cNvSpPr>
          <p:nvPr>
            <p:ph type="title"/>
          </p:nvPr>
        </p:nvSpPr>
        <p:spPr>
          <a:xfrm>
            <a:off x="6550924" y="685800"/>
            <a:ext cx="4920019" cy="2021553"/>
          </a:xfrm>
        </p:spPr>
        <p:txBody>
          <a:bodyPr>
            <a:normAutofit/>
          </a:bodyPr>
          <a:lstStyle/>
          <a:p>
            <a:r>
              <a:rPr lang="de-DE">
                <a:solidFill>
                  <a:schemeClr val="tx1"/>
                </a:solidFill>
              </a:rPr>
              <a:t>Ein Raub, und eine Prinzessin…</a:t>
            </a:r>
          </a:p>
        </p:txBody>
      </p:sp>
      <p:sp>
        <p:nvSpPr>
          <p:cNvPr id="13" name="Freeform: Shape 12">
            <a:extLst>
              <a:ext uri="{FF2B5EF4-FFF2-40B4-BE49-F238E27FC236}">
                <a16:creationId xmlns:a16="http://schemas.microsoft.com/office/drawing/2014/main" id="{9453FF84-60C1-4EA8-B49B-1B8C2D0C58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nhaltsplatzhalter 3" descr="Ein Bild, das draußen enthält.&#10;&#10;Automatisch generierte Beschreibung">
            <a:extLst>
              <a:ext uri="{FF2B5EF4-FFF2-40B4-BE49-F238E27FC236}">
                <a16:creationId xmlns:a16="http://schemas.microsoft.com/office/drawing/2014/main" id="{870B5A8E-7D02-4F13-B862-B46745A09B37}"/>
              </a:ext>
            </a:extLst>
          </p:cNvPr>
          <p:cNvPicPr>
            <a:picLocks noChangeAspect="1"/>
          </p:cNvPicPr>
          <p:nvPr/>
        </p:nvPicPr>
        <p:blipFill rotWithShape="1">
          <a:blip r:embed="rId2"/>
          <a:srcRect l="17028" r="4974" b="-2"/>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15" name="Content Placeholder 7">
            <a:extLst>
              <a:ext uri="{FF2B5EF4-FFF2-40B4-BE49-F238E27FC236}">
                <a16:creationId xmlns:a16="http://schemas.microsoft.com/office/drawing/2014/main" id="{110A185C-F088-4007-8779-D738FA552F64}"/>
              </a:ext>
            </a:extLst>
          </p:cNvPr>
          <p:cNvSpPr>
            <a:spLocks noGrp="1"/>
          </p:cNvSpPr>
          <p:nvPr>
            <p:ph idx="1"/>
          </p:nvPr>
        </p:nvSpPr>
        <p:spPr>
          <a:xfrm>
            <a:off x="6550924" y="2927444"/>
            <a:ext cx="4920019" cy="3244755"/>
          </a:xfrm>
        </p:spPr>
        <p:txBody>
          <a:bodyPr>
            <a:normAutofit/>
          </a:bodyPr>
          <a:lstStyle/>
          <a:p>
            <a:r>
              <a:rPr lang="en-US" dirty="0" err="1"/>
              <a:t>Tochter</a:t>
            </a:r>
            <a:r>
              <a:rPr lang="en-US" dirty="0"/>
              <a:t> von König </a:t>
            </a:r>
            <a:r>
              <a:rPr lang="en-US" dirty="0" err="1"/>
              <a:t>Agenor</a:t>
            </a:r>
            <a:r>
              <a:rPr lang="en-US" dirty="0"/>
              <a:t> und </a:t>
            </a:r>
            <a:r>
              <a:rPr lang="en-US" dirty="0" err="1"/>
              <a:t>Königing</a:t>
            </a:r>
            <a:r>
              <a:rPr lang="en-US" dirty="0"/>
              <a:t> </a:t>
            </a:r>
            <a:r>
              <a:rPr lang="en-US" dirty="0" err="1"/>
              <a:t>Telephassa</a:t>
            </a:r>
            <a:endParaRPr lang="en-US" dirty="0"/>
          </a:p>
          <a:p>
            <a:r>
              <a:rPr lang="en-US" dirty="0"/>
              <a:t>Von Zeus </a:t>
            </a:r>
            <a:r>
              <a:rPr lang="en-US" dirty="0" err="1"/>
              <a:t>geraubt</a:t>
            </a:r>
            <a:endParaRPr lang="en-US" dirty="0"/>
          </a:p>
          <a:p>
            <a:r>
              <a:rPr lang="en-US" dirty="0" err="1"/>
              <a:t>Nach</a:t>
            </a:r>
            <a:r>
              <a:rPr lang="en-US" dirty="0"/>
              <a:t> </a:t>
            </a:r>
            <a:r>
              <a:rPr lang="en-US" dirty="0" err="1"/>
              <a:t>Kreta</a:t>
            </a:r>
            <a:r>
              <a:rPr lang="en-US" dirty="0"/>
              <a:t> </a:t>
            </a:r>
            <a:r>
              <a:rPr lang="en-US" dirty="0" err="1"/>
              <a:t>entführt</a:t>
            </a:r>
            <a:endParaRPr lang="en-US" dirty="0"/>
          </a:p>
          <a:p>
            <a:r>
              <a:rPr lang="en-US" dirty="0"/>
              <a:t>Eine </a:t>
            </a:r>
            <a:r>
              <a:rPr lang="en-US" dirty="0" err="1"/>
              <a:t>Geschichte</a:t>
            </a:r>
            <a:r>
              <a:rPr lang="en-US" dirty="0"/>
              <a:t> der </a:t>
            </a:r>
            <a:r>
              <a:rPr lang="en-US" dirty="0" err="1"/>
              <a:t>Gewalt</a:t>
            </a:r>
            <a:r>
              <a:rPr lang="en-US" dirty="0"/>
              <a:t>…</a:t>
            </a:r>
          </a:p>
        </p:txBody>
      </p:sp>
    </p:spTree>
    <p:extLst>
      <p:ext uri="{BB962C8B-B14F-4D97-AF65-F5344CB8AC3E}">
        <p14:creationId xmlns:p14="http://schemas.microsoft.com/office/powerpoint/2010/main" val="330714264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91E309A8-7BCA-40A2-847D-E9CBC92FF79B}"/>
              </a:ext>
            </a:extLst>
          </p:cNvPr>
          <p:cNvSpPr>
            <a:spLocks noGrp="1"/>
          </p:cNvSpPr>
          <p:nvPr>
            <p:ph type="title"/>
          </p:nvPr>
        </p:nvSpPr>
        <p:spPr>
          <a:xfrm>
            <a:off x="581193" y="4693389"/>
            <a:ext cx="11029616" cy="566738"/>
          </a:xfrm>
        </p:spPr>
        <p:txBody>
          <a:bodyPr/>
          <a:lstStyle/>
          <a:p>
            <a:r>
              <a:rPr lang="en-US" dirty="0"/>
              <a:t>Die Stadt = die Polis = </a:t>
            </a:r>
            <a:r>
              <a:rPr lang="el-GR" b="1" dirty="0">
                <a:solidFill>
                  <a:srgbClr val="3A87AD"/>
                </a:solidFill>
                <a:latin typeface="Helvetica Neue"/>
              </a:rPr>
              <a:t>πόλις</a:t>
            </a:r>
            <a:r>
              <a:rPr lang="de-DE" b="1" dirty="0">
                <a:solidFill>
                  <a:srgbClr val="3A87AD"/>
                </a:solidFill>
                <a:latin typeface="Helvetica Neue"/>
              </a:rPr>
              <a:t> (</a:t>
            </a:r>
            <a:r>
              <a:rPr lang="de-DE" b="1" dirty="0" err="1">
                <a:solidFill>
                  <a:srgbClr val="3A87AD"/>
                </a:solidFill>
                <a:latin typeface="Helvetica Neue"/>
              </a:rPr>
              <a:t>Alt.Gr</a:t>
            </a:r>
            <a:r>
              <a:rPr lang="de-DE" b="1" dirty="0">
                <a:solidFill>
                  <a:srgbClr val="3A87AD"/>
                </a:solidFill>
                <a:latin typeface="Helvetica Neue"/>
              </a:rPr>
              <a:t>) = Idee einer </a:t>
            </a:r>
            <a:r>
              <a:rPr lang="de-DE" b="1" dirty="0" err="1">
                <a:solidFill>
                  <a:srgbClr val="3A87AD"/>
                </a:solidFill>
                <a:latin typeface="Helvetica Neue"/>
              </a:rPr>
              <a:t>gemeinschaft</a:t>
            </a:r>
            <a:endParaRPr lang="en-US" dirty="0"/>
          </a:p>
        </p:txBody>
      </p:sp>
      <p:sp>
        <p:nvSpPr>
          <p:cNvPr id="73" name="Text Placeholder 3">
            <a:extLst>
              <a:ext uri="{FF2B5EF4-FFF2-40B4-BE49-F238E27FC236}">
                <a16:creationId xmlns:a16="http://schemas.microsoft.com/office/drawing/2014/main" id="{C3C4BA8C-A521-4AC2-B2B2-186E46B50302}"/>
              </a:ext>
            </a:extLst>
          </p:cNvPr>
          <p:cNvSpPr>
            <a:spLocks noGrp="1"/>
          </p:cNvSpPr>
          <p:nvPr>
            <p:ph type="body" sz="half" idx="2"/>
          </p:nvPr>
        </p:nvSpPr>
        <p:spPr>
          <a:xfrm>
            <a:off x="581192" y="5260127"/>
            <a:ext cx="11029617" cy="998148"/>
          </a:xfrm>
        </p:spPr>
        <p:txBody>
          <a:bodyPr>
            <a:normAutofit fontScale="92500" lnSpcReduction="20000"/>
          </a:bodyPr>
          <a:lstStyle/>
          <a:p>
            <a:r>
              <a:rPr lang="de-DE" dirty="0">
                <a:solidFill>
                  <a:srgbClr val="363636"/>
                </a:solidFill>
                <a:latin typeface="Roboto"/>
              </a:rPr>
              <a:t>In den Jahren 508/07 bis 322 v. Chr. herrschte </a:t>
            </a:r>
            <a:r>
              <a:rPr lang="de-DE" dirty="0">
                <a:solidFill>
                  <a:srgbClr val="00B050"/>
                </a:solidFill>
                <a:latin typeface="Roboto"/>
              </a:rPr>
              <a:t>in Athen </a:t>
            </a:r>
            <a:r>
              <a:rPr lang="de-DE" dirty="0">
                <a:solidFill>
                  <a:srgbClr val="363636"/>
                </a:solidFill>
                <a:latin typeface="Roboto"/>
              </a:rPr>
              <a:t>eine </a:t>
            </a:r>
            <a:r>
              <a:rPr lang="de-DE" dirty="0">
                <a:solidFill>
                  <a:srgbClr val="00B050"/>
                </a:solidFill>
                <a:latin typeface="Roboto"/>
              </a:rPr>
              <a:t>direkte Demokratie </a:t>
            </a:r>
            <a:r>
              <a:rPr lang="de-DE" dirty="0">
                <a:solidFill>
                  <a:srgbClr val="363636"/>
                </a:solidFill>
                <a:latin typeface="Roboto"/>
              </a:rPr>
              <a:t>mit einer Bürgerbeteiligung, deren Ausmaß von keiner späteren Demokratie wieder erreicht worden ist. Jeder Bürger konnte an der </a:t>
            </a:r>
            <a:r>
              <a:rPr lang="de-DE" dirty="0">
                <a:solidFill>
                  <a:srgbClr val="00B050"/>
                </a:solidFill>
                <a:latin typeface="Roboto"/>
              </a:rPr>
              <a:t>Volksversammlung</a:t>
            </a:r>
            <a:r>
              <a:rPr lang="de-DE" dirty="0">
                <a:solidFill>
                  <a:srgbClr val="363636"/>
                </a:solidFill>
                <a:latin typeface="Roboto"/>
              </a:rPr>
              <a:t> sowie an den Gerichtsversammlungen teilnehmen; jeder Bürger war befugt, ein Amt zu bekleiden. Gemäß dem Wortsinn des griechischen </a:t>
            </a:r>
            <a:r>
              <a:rPr lang="de-DE" dirty="0" err="1">
                <a:solidFill>
                  <a:srgbClr val="363636"/>
                </a:solidFill>
                <a:latin typeface="Roboto"/>
              </a:rPr>
              <a:t>ta</a:t>
            </a:r>
            <a:r>
              <a:rPr lang="de-DE" dirty="0">
                <a:solidFill>
                  <a:srgbClr val="363636"/>
                </a:solidFill>
                <a:latin typeface="Roboto"/>
              </a:rPr>
              <a:t> </a:t>
            </a:r>
            <a:r>
              <a:rPr lang="de-DE" dirty="0" err="1">
                <a:solidFill>
                  <a:srgbClr val="363636"/>
                </a:solidFill>
                <a:latin typeface="Roboto"/>
              </a:rPr>
              <a:t>politika</a:t>
            </a:r>
            <a:r>
              <a:rPr lang="de-DE" dirty="0">
                <a:solidFill>
                  <a:srgbClr val="363636"/>
                </a:solidFill>
                <a:latin typeface="Roboto"/>
              </a:rPr>
              <a:t>, "das, was die Stadt angeht", </a:t>
            </a:r>
            <a:r>
              <a:rPr lang="de-DE" dirty="0">
                <a:solidFill>
                  <a:srgbClr val="00B050"/>
                </a:solidFill>
                <a:latin typeface="Roboto"/>
              </a:rPr>
              <a:t>war "Politik" die Angelegenheit des Bürgers in der Polis</a:t>
            </a:r>
            <a:r>
              <a:rPr lang="de-DE" dirty="0">
                <a:solidFill>
                  <a:srgbClr val="363636"/>
                </a:solidFill>
                <a:latin typeface="Roboto"/>
              </a:rPr>
              <a:t>.</a:t>
            </a:r>
            <a:endParaRPr lang="en-US" dirty="0"/>
          </a:p>
        </p:txBody>
      </p:sp>
      <p:sp>
        <p:nvSpPr>
          <p:cNvPr id="3" name="Datumsplatzhalter 2">
            <a:extLst>
              <a:ext uri="{FF2B5EF4-FFF2-40B4-BE49-F238E27FC236}">
                <a16:creationId xmlns:a16="http://schemas.microsoft.com/office/drawing/2014/main" id="{963B43E0-7DDC-4763-B21C-25043B8D791D}"/>
              </a:ext>
            </a:extLst>
          </p:cNvPr>
          <p:cNvSpPr>
            <a:spLocks noGrp="1"/>
          </p:cNvSpPr>
          <p:nvPr>
            <p:ph type="dt" sz="half" idx="10"/>
          </p:nvPr>
        </p:nvSpPr>
        <p:spPr>
          <a:xfrm>
            <a:off x="7605951" y="6423914"/>
            <a:ext cx="2844799"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07DEF3C-A2B0-4F78-836D-1A1B1DEE5467}" type="datetime1">
              <a:rPr kumimoji="0" lang="de-DE" sz="900" b="0" i="0" u="none" strike="noStrike" kern="1200" cap="none" spc="0" normalizeH="0" baseline="0" noProof="0" smtClean="0">
                <a:ln>
                  <a:noFill/>
                </a:ln>
                <a:solidFill>
                  <a:prstClr val="black">
                    <a:lumMod val="75000"/>
                    <a:lumOff val="25000"/>
                  </a:prstClr>
                </a:solidFill>
                <a:effectLst/>
                <a:uLnTx/>
                <a:uFillTx/>
                <a:latin typeface="Franklin Gothic Book" panose="020B0502020104020203"/>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22.06.2021</a:t>
            </a:fld>
            <a:endParaRPr kumimoji="0" lang="en-US" sz="900" b="0" i="0" u="none" strike="noStrike" kern="1200" cap="none" spc="0" normalizeH="0" baseline="0" noProof="0">
              <a:ln>
                <a:noFill/>
              </a:ln>
              <a:solidFill>
                <a:prstClr val="black">
                  <a:lumMod val="75000"/>
                  <a:lumOff val="25000"/>
                </a:prstClr>
              </a:solidFill>
              <a:effectLst/>
              <a:uLnTx/>
              <a:uFillTx/>
              <a:latin typeface="Franklin Gothic Book" panose="020B0502020104020203"/>
              <a:ea typeface="+mn-ea"/>
              <a:cs typeface="+mn-cs"/>
            </a:endParaRPr>
          </a:p>
        </p:txBody>
      </p:sp>
      <p:pic>
        <p:nvPicPr>
          <p:cNvPr id="2" name="Grafik 1">
            <a:extLst>
              <a:ext uri="{FF2B5EF4-FFF2-40B4-BE49-F238E27FC236}">
                <a16:creationId xmlns:a16="http://schemas.microsoft.com/office/drawing/2014/main" id="{97829019-5504-465F-B3A2-A4EEB7127E6E}"/>
              </a:ext>
            </a:extLst>
          </p:cNvPr>
          <p:cNvPicPr>
            <a:picLocks noChangeAspect="1"/>
          </p:cNvPicPr>
          <p:nvPr/>
        </p:nvPicPr>
        <p:blipFill>
          <a:blip r:embed="rId2"/>
          <a:stretch>
            <a:fillRect/>
          </a:stretch>
        </p:blipFill>
        <p:spPr>
          <a:xfrm>
            <a:off x="3325637" y="843286"/>
            <a:ext cx="5386991" cy="3429093"/>
          </a:xfrm>
          <a:prstGeom prst="rect">
            <a:avLst/>
          </a:prstGeom>
        </p:spPr>
      </p:pic>
    </p:spTree>
    <p:extLst>
      <p:ext uri="{BB962C8B-B14F-4D97-AF65-F5344CB8AC3E}">
        <p14:creationId xmlns:p14="http://schemas.microsoft.com/office/powerpoint/2010/main" val="2012374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olzart">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_41798788_TF33552983" id="{576DBA50-8B91-4A4D-83D9-7E9D2BF5E738}" vid="{40B35DA9-BDA0-45AF-A640-2DB6EA94DA72}"/>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{39420D7E-A45C-4C92-AEB2-A2DB384D9496}tf03090434</Template>
  <TotalTime>0</TotalTime>
  <Words>1137</Words>
  <Application>Microsoft Office PowerPoint</Application>
  <PresentationFormat>Breitbild</PresentationFormat>
  <Paragraphs>101</Paragraphs>
  <Slides>27</Slides>
  <Notes>0</Notes>
  <HiddenSlides>0</HiddenSlides>
  <MMClips>0</MMClips>
  <ScaleCrop>false</ScaleCrop>
  <HeadingPairs>
    <vt:vector size="6" baseType="variant">
      <vt:variant>
        <vt:lpstr>Verwendete Schriftarten</vt:lpstr>
      </vt:variant>
      <vt:variant>
        <vt:i4>11</vt:i4>
      </vt:variant>
      <vt:variant>
        <vt:lpstr>Design</vt:lpstr>
      </vt:variant>
      <vt:variant>
        <vt:i4>2</vt:i4>
      </vt:variant>
      <vt:variant>
        <vt:lpstr>Folientitel</vt:lpstr>
      </vt:variant>
      <vt:variant>
        <vt:i4>27</vt:i4>
      </vt:variant>
    </vt:vector>
  </HeadingPairs>
  <TitlesOfParts>
    <vt:vector size="40" baseType="lpstr">
      <vt:lpstr>Arial</vt:lpstr>
      <vt:lpstr>Calibri</vt:lpstr>
      <vt:lpstr>Franklin Gothic Book</vt:lpstr>
      <vt:lpstr>Franklin Gothic Demi</vt:lpstr>
      <vt:lpstr>Helvetica Neue</vt:lpstr>
      <vt:lpstr>Roboto</vt:lpstr>
      <vt:lpstr>Rockwell</vt:lpstr>
      <vt:lpstr>Rockwell Condensed</vt:lpstr>
      <vt:lpstr>Rockwell Extra Bold</vt:lpstr>
      <vt:lpstr>Wingdings</vt:lpstr>
      <vt:lpstr>Wingdings 2</vt:lpstr>
      <vt:lpstr>Holzart</vt:lpstr>
      <vt:lpstr>DividendVTI</vt:lpstr>
      <vt:lpstr>Warum es sich lohnt, für Europa in die Pedale zu treten…</vt:lpstr>
      <vt:lpstr>Wer ist heute Euer Dozent?</vt:lpstr>
      <vt:lpstr>Kinderrechte EU</vt:lpstr>
      <vt:lpstr>Was ist für  Dich  Europa?</vt:lpstr>
      <vt:lpstr>Gibt es eine Europa- Hymne? Und einen Gemeinsamen SLogan?</vt:lpstr>
      <vt:lpstr>Eine kleine zeitreise…</vt:lpstr>
      <vt:lpstr>Woher kommt eigentlich der Name Europa?</vt:lpstr>
      <vt:lpstr>Ein Raub, und eine Prinzessin…</vt:lpstr>
      <vt:lpstr>Die Stadt = die Polis = πόλις (Alt.Gr) = Idee einer gemeinschaft</vt:lpstr>
      <vt:lpstr>Und wer waren im alten Griechenland die Idioten in der demokratie?</vt:lpstr>
      <vt:lpstr>alte Ideen, die immer wieder „neue Fans“ brauchen:  Einheit in Frieden,  Interesse für Gemeinschaften,  Solidarität</vt:lpstr>
      <vt:lpstr>„In Vielfalt geeint?“  Wunsch oder Wirklichkeit?</vt:lpstr>
      <vt:lpstr>Die EU</vt:lpstr>
      <vt:lpstr>Wichtige EU Stellen</vt:lpstr>
      <vt:lpstr>Wichtige EU Stellen</vt:lpstr>
      <vt:lpstr>Wichtige EU Stellen</vt:lpstr>
      <vt:lpstr>PowerPoint-Präsentation</vt:lpstr>
      <vt:lpstr>Wichtige EU Stellen</vt:lpstr>
      <vt:lpstr>Und gibt es eine Hauptstadt der EU?</vt:lpstr>
      <vt:lpstr>Was wären 2021 die EU- kulturhauptstädte gewesen?</vt:lpstr>
      <vt:lpstr>Vorurteile und mythen gegenüber der EU</vt:lpstr>
      <vt:lpstr>Ängste und Wahrheiten</vt:lpstr>
      <vt:lpstr>Was bedeutet dir Frieden?</vt:lpstr>
      <vt:lpstr>Frieden</vt:lpstr>
      <vt:lpstr>Europäische Bürgerintiative</vt:lpstr>
      <vt:lpstr>Was würdest Du dir von der EU wünschen? </vt:lpstr>
      <vt:lpstr>Bewegung und Reisen…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Warum es sich lohnt, für Europa in die Pedale zu treten…</dc:title>
  <dc:creator>Gernot Wolftam</dc:creator>
  <cp:lastModifiedBy>Silke Schröder</cp:lastModifiedBy>
  <cp:revision>23</cp:revision>
  <dcterms:created xsi:type="dcterms:W3CDTF">2021-06-13T19:06:15Z</dcterms:created>
  <dcterms:modified xsi:type="dcterms:W3CDTF">2021-06-22T09:01:29Z</dcterms:modified>
</cp:coreProperties>
</file>